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PT Sans Narrow"/>
      <p:regular r:id="rId27"/>
      <p:bold r:id="rId28"/>
    </p:embeddedFont>
    <p:embeddedFont>
      <p:font typeface="Lato Black"/>
      <p:bold r:id="rId29"/>
      <p:boldItalic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PTSansNarrow-bold.fntdata"/><Relationship Id="rId27" Type="http://schemas.openxmlformats.org/officeDocument/2006/relationships/font" Target="fonts/PTSansNarrow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Black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regular.fntdata"/><Relationship Id="rId30" Type="http://schemas.openxmlformats.org/officeDocument/2006/relationships/font" Target="fonts/LatoBlack-boldItalic.fntdata"/><Relationship Id="rId11" Type="http://schemas.openxmlformats.org/officeDocument/2006/relationships/slide" Target="slides/slide7.xml"/><Relationship Id="rId33" Type="http://schemas.openxmlformats.org/officeDocument/2006/relationships/font" Target="fonts/OpenSans-italic.fntdata"/><Relationship Id="rId10" Type="http://schemas.openxmlformats.org/officeDocument/2006/relationships/slide" Target="slides/slide6.xml"/><Relationship Id="rId32" Type="http://schemas.openxmlformats.org/officeDocument/2006/relationships/font" Target="fonts/OpenSans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regular.fntdata"/><Relationship Id="rId18" Type="http://schemas.openxmlformats.org/officeDocument/2006/relationships/slide" Target="slides/slide14.xml"/></Relationships>
</file>

<file path=ppt/media/image1.gif>
</file>

<file path=ppt/media/image10.gif>
</file>

<file path=ppt/media/image11.png>
</file>

<file path=ppt/media/image12.png>
</file>

<file path=ppt/media/image13.gif>
</file>

<file path=ppt/media/image14.png>
</file>

<file path=ppt/media/image15.png>
</file>

<file path=ppt/media/image2.gif>
</file>

<file path=ppt/media/image3.gif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93c1956fb9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g93c1956fb9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8fd6d84bea_0_1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g8fd6d84bea_0_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90cab0355a_0_10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g90cab0355a_0_10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917e6486e3_5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g917e6486e3_5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8fd6d84bea_0_1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g8fd6d84bea_0_1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fd6d84bea_0_2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8fd6d84bea_0_2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 through real life examples (see worksheet Wk3)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90cab0355a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72B4D"/>
              </a:buClr>
              <a:buSzPts val="1350"/>
              <a:buFont typeface="Roboto"/>
              <a:buChar char="○"/>
            </a:pPr>
            <a:r>
              <a:rPr lang="en-US" sz="135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Dampening (how long can it be a “spring”?) → How long the springs will be in motion, so if we streech it out really far its going to have a bigger damping effect. </a:t>
            </a:r>
            <a:endParaRPr sz="135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50"/>
              <a:buFont typeface="Roboto"/>
              <a:buChar char="○"/>
            </a:pPr>
            <a:r>
              <a:rPr lang="en-US" sz="135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Stiffness (can it be a spring at all?) → </a:t>
            </a:r>
            <a:endParaRPr sz="135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50"/>
              <a:buFont typeface="Roboto"/>
              <a:buChar char="○"/>
            </a:pPr>
            <a:r>
              <a:rPr lang="en-US" sz="135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Limits (how much can it “spring”?) → how much it can spring </a:t>
            </a:r>
            <a:endParaRPr/>
          </a:p>
        </p:txBody>
      </p:sp>
      <p:sp>
        <p:nvSpPr>
          <p:cNvPr id="359" name="Google Shape;359;g90cab0355a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90cab0355a_0_9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90cab0355a_0_9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age" type="blank">
  <p:cSld name="BLANK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ptop Portfolio Showcase">
  <p:cSld name="Laptop Portfolio Showcas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/>
          <p:nvPr>
            <p:ph idx="2" type="pic"/>
          </p:nvPr>
        </p:nvSpPr>
        <p:spPr>
          <a:xfrm>
            <a:off x="4667249" y="1943100"/>
            <a:ext cx="3107531" cy="1943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4" name="Google Shape;74;p11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5" name="Google Shape;75;p11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6" name="Google Shape;76;p11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1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CD Portfolio Showcase">
  <p:cSld name="LCD Portfolio Showcas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1" name="Google Shape;81;p12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2" name="Google Shape;82;p12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" name="Google Shape;83;p12"/>
          <p:cNvSpPr/>
          <p:nvPr>
            <p:ph idx="3" type="pic"/>
          </p:nvPr>
        </p:nvSpPr>
        <p:spPr>
          <a:xfrm>
            <a:off x="979246" y="1911986"/>
            <a:ext cx="2706929" cy="16289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2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2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hone Portfolio Showcase at Center">
  <p:cSld name="iPhone Portfolio Showcase at Cent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9" name="Google Shape;89;p13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0" name="Google Shape;90;p13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3"/>
          <p:cNvSpPr/>
          <p:nvPr>
            <p:ph idx="3" type="pic"/>
          </p:nvPr>
        </p:nvSpPr>
        <p:spPr>
          <a:xfrm>
            <a:off x="3986213" y="2021681"/>
            <a:ext cx="1216819" cy="2166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3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3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ad Portfolio Showcase at right">
  <p:cSld name="iPad Portfolio Showcase at righ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>
            <p:ph idx="2" type="pic"/>
          </p:nvPr>
        </p:nvSpPr>
        <p:spPr>
          <a:xfrm>
            <a:off x="6648047" y="1804652"/>
            <a:ext cx="1573825" cy="21005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98" name="Google Shape;98;p1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9" name="Google Shape;99;p1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14"/>
          <p:cNvSpPr/>
          <p:nvPr>
            <p:ph idx="4" type="pic"/>
          </p:nvPr>
        </p:nvSpPr>
        <p:spPr>
          <a:xfrm>
            <a:off x="4673016" y="2437606"/>
            <a:ext cx="2107406" cy="15819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1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hone Portfolio Showcase at Left">
  <p:cSld name="iPhone Portfolio Showcase at Lef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06" name="Google Shape;106;p15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7" name="Google Shape;107;p1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5"/>
          <p:cNvSpPr/>
          <p:nvPr>
            <p:ph idx="3" type="pic"/>
          </p:nvPr>
        </p:nvSpPr>
        <p:spPr>
          <a:xfrm>
            <a:off x="723197" y="1925601"/>
            <a:ext cx="1216819" cy="2166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1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d Services Page">
  <p:cSld name="Featured Services Pag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p16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15" name="Google Shape;115;p16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6" name="Google Shape;116;p16"/>
          <p:cNvSpPr/>
          <p:nvPr>
            <p:ph idx="3" type="pic"/>
          </p:nvPr>
        </p:nvSpPr>
        <p:spPr>
          <a:xfrm>
            <a:off x="593726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16"/>
          <p:cNvSpPr/>
          <p:nvPr>
            <p:ph idx="4" type="pic"/>
          </p:nvPr>
        </p:nvSpPr>
        <p:spPr>
          <a:xfrm>
            <a:off x="6664326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6"/>
          <p:cNvSpPr/>
          <p:nvPr>
            <p:ph idx="5" type="pic"/>
          </p:nvPr>
        </p:nvSpPr>
        <p:spPr>
          <a:xfrm>
            <a:off x="4640792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6"/>
          <p:cNvSpPr/>
          <p:nvPr>
            <p:ph idx="6" type="pic"/>
          </p:nvPr>
        </p:nvSpPr>
        <p:spPr>
          <a:xfrm>
            <a:off x="2617259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16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>
  <p:cSld name="Conten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7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7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 Testimonials">
  <p:cSld name="Customer Testimonial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29" name="Google Shape;129;p18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p18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18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8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8"/>
          <p:cNvSpPr/>
          <p:nvPr>
            <p:ph idx="3" type="pic"/>
          </p:nvPr>
        </p:nvSpPr>
        <p:spPr>
          <a:xfrm>
            <a:off x="591940" y="3128769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18"/>
          <p:cNvSpPr/>
          <p:nvPr>
            <p:ph idx="4" type="pic"/>
          </p:nvPr>
        </p:nvSpPr>
        <p:spPr>
          <a:xfrm>
            <a:off x="3524298" y="3132337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Google Shape;135;p18"/>
          <p:cNvSpPr/>
          <p:nvPr>
            <p:ph idx="5" type="pic"/>
          </p:nvPr>
        </p:nvSpPr>
        <p:spPr>
          <a:xfrm>
            <a:off x="6426859" y="3132337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Our Team Page">
  <p:cSld name="Meet Our Team Page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/>
          <p:nvPr>
            <p:ph idx="2" type="pic"/>
          </p:nvPr>
        </p:nvSpPr>
        <p:spPr>
          <a:xfrm>
            <a:off x="83617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Google Shape;138;p19"/>
          <p:cNvSpPr/>
          <p:nvPr>
            <p:ph idx="3" type="pic"/>
          </p:nvPr>
        </p:nvSpPr>
        <p:spPr>
          <a:xfrm>
            <a:off x="248003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Google Shape;139;p19"/>
          <p:cNvSpPr/>
          <p:nvPr>
            <p:ph idx="4" type="pic"/>
          </p:nvPr>
        </p:nvSpPr>
        <p:spPr>
          <a:xfrm>
            <a:off x="412389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9"/>
          <p:cNvSpPr/>
          <p:nvPr>
            <p:ph idx="5" type="pic"/>
          </p:nvPr>
        </p:nvSpPr>
        <p:spPr>
          <a:xfrm>
            <a:off x="576775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9"/>
          <p:cNvSpPr/>
          <p:nvPr>
            <p:ph idx="6" type="pic"/>
          </p:nvPr>
        </p:nvSpPr>
        <p:spPr>
          <a:xfrm>
            <a:off x="7411611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19"/>
          <p:cNvSpPr/>
          <p:nvPr>
            <p:ph idx="7" type="pic"/>
          </p:nvPr>
        </p:nvSpPr>
        <p:spPr>
          <a:xfrm>
            <a:off x="83617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19"/>
          <p:cNvSpPr/>
          <p:nvPr>
            <p:ph idx="8" type="pic"/>
          </p:nvPr>
        </p:nvSpPr>
        <p:spPr>
          <a:xfrm>
            <a:off x="248003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19"/>
          <p:cNvSpPr/>
          <p:nvPr>
            <p:ph idx="9" type="pic"/>
          </p:nvPr>
        </p:nvSpPr>
        <p:spPr>
          <a:xfrm>
            <a:off x="412389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/>
          <p:nvPr>
            <p:ph idx="13" type="pic"/>
          </p:nvPr>
        </p:nvSpPr>
        <p:spPr>
          <a:xfrm>
            <a:off x="576775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/>
          <p:nvPr>
            <p:ph idx="14" type="pic"/>
          </p:nvPr>
        </p:nvSpPr>
        <p:spPr>
          <a:xfrm>
            <a:off x="7411611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19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9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19"/>
          <p:cNvSpPr txBox="1"/>
          <p:nvPr>
            <p:ph idx="15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50" name="Google Shape;150;p19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1" name="Google Shape;151;p19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9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Creative Force 1">
  <p:cSld name="Our Creative Force 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0"/>
          <p:cNvSpPr/>
          <p:nvPr>
            <p:ph idx="2" type="pic"/>
          </p:nvPr>
        </p:nvSpPr>
        <p:spPr>
          <a:xfrm>
            <a:off x="890059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0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58" name="Google Shape;158;p20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9" name="Google Shape;159;p20"/>
          <p:cNvSpPr/>
          <p:nvPr>
            <p:ph idx="4" type="pic"/>
          </p:nvPr>
        </p:nvSpPr>
        <p:spPr>
          <a:xfrm>
            <a:off x="2853972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Google Shape;160;p20"/>
          <p:cNvSpPr/>
          <p:nvPr>
            <p:ph idx="5" type="pic"/>
          </p:nvPr>
        </p:nvSpPr>
        <p:spPr>
          <a:xfrm>
            <a:off x="4817887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0"/>
          <p:cNvSpPr/>
          <p:nvPr>
            <p:ph idx="6" type="pic"/>
          </p:nvPr>
        </p:nvSpPr>
        <p:spPr>
          <a:xfrm>
            <a:off x="6792064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0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0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 Page">
  <p:cSld name="Section Break Pag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 Half Pictgure in Page">
  <p:cSld name="Right Half Pictgure in Page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/>
          <p:nvPr>
            <p:ph idx="2" type="pic"/>
          </p:nvPr>
        </p:nvSpPr>
        <p:spPr>
          <a:xfrm>
            <a:off x="4572000" y="0"/>
            <a:ext cx="4572000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Google Shape;166;p21"/>
          <p:cNvSpPr txBox="1"/>
          <p:nvPr>
            <p:ph idx="1" type="body"/>
          </p:nvPr>
        </p:nvSpPr>
        <p:spPr>
          <a:xfrm>
            <a:off x="584202" y="575841"/>
            <a:ext cx="3331093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Google Shape;167;p21"/>
          <p:cNvSpPr txBox="1"/>
          <p:nvPr>
            <p:ph idx="3" type="body"/>
          </p:nvPr>
        </p:nvSpPr>
        <p:spPr>
          <a:xfrm>
            <a:off x="593725" y="959101"/>
            <a:ext cx="3331093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68" name="Google Shape;168;p21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ni Right Pictgure in Page">
  <p:cSld name="Mini Right Pictgure in Page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/>
          <p:nvPr>
            <p:ph idx="2" type="pic"/>
          </p:nvPr>
        </p:nvSpPr>
        <p:spPr>
          <a:xfrm>
            <a:off x="4572000" y="0"/>
            <a:ext cx="4572000" cy="3047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" name="Google Shape;171;p22"/>
          <p:cNvSpPr txBox="1"/>
          <p:nvPr>
            <p:ph idx="1" type="body"/>
          </p:nvPr>
        </p:nvSpPr>
        <p:spPr>
          <a:xfrm>
            <a:off x="584202" y="575841"/>
            <a:ext cx="3331093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" name="Google Shape;172;p22"/>
          <p:cNvSpPr txBox="1"/>
          <p:nvPr>
            <p:ph idx="3" type="body"/>
          </p:nvPr>
        </p:nvSpPr>
        <p:spPr>
          <a:xfrm>
            <a:off x="593725" y="959101"/>
            <a:ext cx="3331093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73" name="Google Shape;173;p22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Picture at Left Side">
  <p:cSld name="Small Picture at Left Side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23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" name="Google Shape;177;p23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78" name="Google Shape;178;p23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9" name="Google Shape;179;p23"/>
          <p:cNvSpPr/>
          <p:nvPr>
            <p:ph idx="3" type="pic"/>
          </p:nvPr>
        </p:nvSpPr>
        <p:spPr>
          <a:xfrm>
            <a:off x="593726" y="1543049"/>
            <a:ext cx="2692400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" name="Google Shape;180;p23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3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ny History Page 1">
  <p:cSld name="Company History Page 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" name="Google Shape;184;p24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85" name="Google Shape;185;p2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6" name="Google Shape;186;p24"/>
          <p:cNvSpPr/>
          <p:nvPr>
            <p:ph idx="3" type="pic"/>
          </p:nvPr>
        </p:nvSpPr>
        <p:spPr>
          <a:xfrm>
            <a:off x="4189509" y="1590011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" name="Google Shape;187;p24"/>
          <p:cNvSpPr/>
          <p:nvPr>
            <p:ph idx="4" type="pic"/>
          </p:nvPr>
        </p:nvSpPr>
        <p:spPr>
          <a:xfrm>
            <a:off x="1520359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" name="Google Shape;188;p24"/>
          <p:cNvSpPr/>
          <p:nvPr>
            <p:ph idx="5" type="pic"/>
          </p:nvPr>
        </p:nvSpPr>
        <p:spPr>
          <a:xfrm>
            <a:off x="6907309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" name="Google Shape;189;p24"/>
          <p:cNvSpPr txBox="1"/>
          <p:nvPr/>
        </p:nvSpPr>
        <p:spPr>
          <a:xfrm>
            <a:off x="6681306" y="4722841"/>
            <a:ext cx="1160434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-US" sz="800" u="none" cap="none" strike="noStrike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BUSNESS </a:t>
            </a:r>
            <a:r>
              <a:rPr b="1" i="0" lang="en-US" sz="8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PROPOSAL</a:t>
            </a:r>
            <a:endParaRPr b="1" i="0" sz="800" u="none" cap="none" strike="noStrike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ny History Page 2">
  <p:cSld name="Company History Page 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" name="Google Shape;195;p25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96" name="Google Shape;196;p25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7" name="Google Shape;197;p25"/>
          <p:cNvSpPr/>
          <p:nvPr>
            <p:ph idx="3" type="pic"/>
          </p:nvPr>
        </p:nvSpPr>
        <p:spPr>
          <a:xfrm>
            <a:off x="1520359" y="1590770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" name="Google Shape;198;p25"/>
          <p:cNvSpPr/>
          <p:nvPr>
            <p:ph idx="4" type="pic"/>
          </p:nvPr>
        </p:nvSpPr>
        <p:spPr>
          <a:xfrm>
            <a:off x="6907309" y="1590770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" name="Google Shape;199;p25"/>
          <p:cNvSpPr/>
          <p:nvPr>
            <p:ph idx="5" type="pic"/>
          </p:nvPr>
        </p:nvSpPr>
        <p:spPr>
          <a:xfrm>
            <a:off x="4211734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0" name="Google Shape;200;p2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folio Section Break">
  <p:cSld name="Portfolio Section Break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6"/>
          <p:cNvSpPr/>
          <p:nvPr>
            <p:ph idx="2" type="pic"/>
          </p:nvPr>
        </p:nvSpPr>
        <p:spPr>
          <a:xfrm>
            <a:off x="603250" y="2790824"/>
            <a:ext cx="3282950" cy="2352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" name="Google Shape;206;p26"/>
          <p:cNvSpPr/>
          <p:nvPr>
            <p:ph idx="3" type="pic"/>
          </p:nvPr>
        </p:nvSpPr>
        <p:spPr>
          <a:xfrm>
            <a:off x="5267324" y="2790824"/>
            <a:ext cx="3280631" cy="2352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" name="Google Shape;207;p26"/>
          <p:cNvSpPr/>
          <p:nvPr>
            <p:ph idx="4" type="pic"/>
          </p:nvPr>
        </p:nvSpPr>
        <p:spPr>
          <a:xfrm>
            <a:off x="2362200" y="1966913"/>
            <a:ext cx="4419600" cy="31765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Background">
  <p:cSld name="Full Background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elcome Message">
  <p:cSld name="Welcome Message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/>
          <p:nvPr>
            <p:ph idx="2" type="pic"/>
          </p:nvPr>
        </p:nvSpPr>
        <p:spPr>
          <a:xfrm>
            <a:off x="4090271" y="1588761"/>
            <a:ext cx="963458" cy="963458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Content">
  <p:cSld name="Title &amp;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4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6" name="Google Shape;16;p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" name="Google Shape;17;p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" name="Google Shape;18;p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folio Left Half Page Picture">
  <p:cSld name="Portfolio Left Half Page Pictur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>
            <p:ph idx="2" type="pic"/>
          </p:nvPr>
        </p:nvSpPr>
        <p:spPr>
          <a:xfrm>
            <a:off x="2" y="0"/>
            <a:ext cx="4572000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5156204" y="575840"/>
            <a:ext cx="3394071" cy="6814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3" type="body"/>
          </p:nvPr>
        </p:nvSpPr>
        <p:spPr>
          <a:xfrm>
            <a:off x="5165727" y="1306764"/>
            <a:ext cx="3394071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4" name="Google Shape;24;p5"/>
          <p:cNvCxnSpPr/>
          <p:nvPr/>
        </p:nvCxnSpPr>
        <p:spPr>
          <a:xfrm>
            <a:off x="5165727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" name="Google Shape;25;p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" name="Google Shape;26;p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Creative Force 2">
  <p:cSld name="Our Creative Force 2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" name="Google Shape;30;p6"/>
          <p:cNvSpPr/>
          <p:nvPr>
            <p:ph idx="2" type="pic"/>
          </p:nvPr>
        </p:nvSpPr>
        <p:spPr>
          <a:xfrm>
            <a:off x="593725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33" name="Google Shape;33;p6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" name="Google Shape;34;p6"/>
          <p:cNvSpPr/>
          <p:nvPr>
            <p:ph idx="4" type="pic"/>
          </p:nvPr>
        </p:nvSpPr>
        <p:spPr>
          <a:xfrm>
            <a:off x="3328844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6"/>
          <p:cNvSpPr/>
          <p:nvPr>
            <p:ph idx="5" type="pic"/>
          </p:nvPr>
        </p:nvSpPr>
        <p:spPr>
          <a:xfrm>
            <a:off x="6063964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6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Portfolio Single Show">
  <p:cSld name="Simple Portfolio Single Show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42" name="Google Shape;42;p7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3" name="Google Shape;43;p7"/>
          <p:cNvSpPr/>
          <p:nvPr>
            <p:ph idx="3" type="pic"/>
          </p:nvPr>
        </p:nvSpPr>
        <p:spPr>
          <a:xfrm>
            <a:off x="593725" y="1543049"/>
            <a:ext cx="3986742" cy="27562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7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7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ni Portfolio in Browser">
  <p:cSld name="Mini Portfolio in Brows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>
            <p:ph idx="2" type="pic"/>
          </p:nvPr>
        </p:nvSpPr>
        <p:spPr>
          <a:xfrm>
            <a:off x="3922871" y="1686719"/>
            <a:ext cx="4598829" cy="26709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0" name="Google Shape;50;p8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" name="Google Shape;51;p8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" name="Google Shape;52;p8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ortfolio in Browser">
  <p:cSld name="Full Portfolio in Brows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>
            <p:ph idx="2" type="pic"/>
          </p:nvPr>
        </p:nvSpPr>
        <p:spPr>
          <a:xfrm>
            <a:off x="1057275" y="1771649"/>
            <a:ext cx="7029451" cy="3371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8" name="Google Shape;58;p9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rious Project Show Case">
  <p:cSld name="Various Project Show Cas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2" name="Google Shape;62;p10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3" name="Google Shape;63;p10"/>
          <p:cNvSpPr/>
          <p:nvPr>
            <p:ph idx="3" type="pic"/>
          </p:nvPr>
        </p:nvSpPr>
        <p:spPr>
          <a:xfrm>
            <a:off x="594391" y="1543050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" name="Google Shape;65;p10"/>
          <p:cNvSpPr/>
          <p:nvPr>
            <p:ph idx="4" type="pic"/>
          </p:nvPr>
        </p:nvSpPr>
        <p:spPr>
          <a:xfrm>
            <a:off x="4561555" y="1543050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/>
          <p:nvPr>
            <p:ph idx="5" type="pic"/>
          </p:nvPr>
        </p:nvSpPr>
        <p:spPr>
          <a:xfrm>
            <a:off x="2577973" y="2913398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/>
          <p:nvPr>
            <p:ph idx="6" type="pic"/>
          </p:nvPr>
        </p:nvSpPr>
        <p:spPr>
          <a:xfrm>
            <a:off x="6545137" y="2913398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0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8FA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Relationship Id="rId4" Type="http://schemas.openxmlformats.org/officeDocument/2006/relationships/image" Target="../media/image13.gif"/><Relationship Id="rId5" Type="http://schemas.openxmlformats.org/officeDocument/2006/relationships/image" Target="../media/image1.gif"/><Relationship Id="rId6" Type="http://schemas.openxmlformats.org/officeDocument/2006/relationships/image" Target="../media/image10.gif"/><Relationship Id="rId7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Relationship Id="rId4" Type="http://schemas.openxmlformats.org/officeDocument/2006/relationships/image" Target="../media/image2.gif"/><Relationship Id="rId5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/>
          <p:nvPr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chemeClr val="accent2">
              <a:alpha val="8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7" name="Google Shape;217;p29"/>
          <p:cNvGrpSpPr/>
          <p:nvPr/>
        </p:nvGrpSpPr>
        <p:grpSpPr>
          <a:xfrm>
            <a:off x="594362" y="1974291"/>
            <a:ext cx="3345871" cy="1285660"/>
            <a:chOff x="594362" y="1974291"/>
            <a:chExt cx="3345871" cy="1285660"/>
          </a:xfrm>
        </p:grpSpPr>
        <p:cxnSp>
          <p:nvCxnSpPr>
            <p:cNvPr id="218" name="Google Shape;218;p29"/>
            <p:cNvCxnSpPr/>
            <p:nvPr/>
          </p:nvCxnSpPr>
          <p:spPr>
            <a:xfrm>
              <a:off x="594362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19" name="Google Shape;219;p29"/>
            <p:cNvSpPr txBox="1"/>
            <p:nvPr/>
          </p:nvSpPr>
          <p:spPr>
            <a:xfrm>
              <a:off x="603253" y="3107793"/>
              <a:ext cx="3336980" cy="1521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just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0" name="Google Shape;220;p29"/>
            <p:cNvSpPr txBox="1"/>
            <p:nvPr/>
          </p:nvSpPr>
          <p:spPr>
            <a:xfrm>
              <a:off x="594362" y="2079377"/>
              <a:ext cx="334587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MORE COMPLEX </a:t>
              </a: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CONSTRAINTS </a:t>
              </a:r>
              <a:endParaRPr b="0" i="0" sz="32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grpSp>
        <p:nvGrpSpPr>
          <p:cNvPr id="221" name="Google Shape;221;p29"/>
          <p:cNvGrpSpPr/>
          <p:nvPr/>
        </p:nvGrpSpPr>
        <p:grpSpPr>
          <a:xfrm>
            <a:off x="547282" y="1516764"/>
            <a:ext cx="433021" cy="433423"/>
            <a:chOff x="1682" y="0"/>
            <a:chExt cx="4316" cy="4320"/>
          </a:xfrm>
        </p:grpSpPr>
        <p:sp>
          <p:nvSpPr>
            <p:cNvPr id="222" name="Google Shape;222;p29"/>
            <p:cNvSpPr/>
            <p:nvPr/>
          </p:nvSpPr>
          <p:spPr>
            <a:xfrm>
              <a:off x="1682" y="0"/>
              <a:ext cx="4316" cy="43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2609" y="1147"/>
              <a:ext cx="2458" cy="2333"/>
            </a:xfrm>
            <a:custGeom>
              <a:rect b="b" l="l" r="r" t="t"/>
              <a:pathLst>
                <a:path extrusionOk="0" h="1244" w="1312">
                  <a:moveTo>
                    <a:pt x="44" y="654"/>
                  </a:moveTo>
                  <a:cubicBezTo>
                    <a:pt x="132" y="924"/>
                    <a:pt x="132" y="924"/>
                    <a:pt x="132" y="924"/>
                  </a:cubicBezTo>
                  <a:cubicBezTo>
                    <a:pt x="118" y="929"/>
                    <a:pt x="104" y="935"/>
                    <a:pt x="91" y="942"/>
                  </a:cubicBezTo>
                  <a:cubicBezTo>
                    <a:pt x="0" y="660"/>
                    <a:pt x="0" y="660"/>
                    <a:pt x="0" y="660"/>
                  </a:cubicBezTo>
                  <a:cubicBezTo>
                    <a:pt x="15" y="659"/>
                    <a:pt x="29" y="657"/>
                    <a:pt x="44" y="654"/>
                  </a:cubicBezTo>
                  <a:close/>
                  <a:moveTo>
                    <a:pt x="1268" y="654"/>
                  </a:moveTo>
                  <a:cubicBezTo>
                    <a:pt x="1180" y="924"/>
                    <a:pt x="1180" y="924"/>
                    <a:pt x="1180" y="924"/>
                  </a:cubicBezTo>
                  <a:cubicBezTo>
                    <a:pt x="1194" y="929"/>
                    <a:pt x="1208" y="935"/>
                    <a:pt x="1221" y="942"/>
                  </a:cubicBezTo>
                  <a:cubicBezTo>
                    <a:pt x="1312" y="660"/>
                    <a:pt x="1312" y="660"/>
                    <a:pt x="1312" y="660"/>
                  </a:cubicBezTo>
                  <a:cubicBezTo>
                    <a:pt x="1297" y="659"/>
                    <a:pt x="1283" y="657"/>
                    <a:pt x="1268" y="654"/>
                  </a:cubicBezTo>
                  <a:close/>
                  <a:moveTo>
                    <a:pt x="902" y="39"/>
                  </a:moveTo>
                  <a:cubicBezTo>
                    <a:pt x="1101" y="184"/>
                    <a:pt x="1101" y="184"/>
                    <a:pt x="1101" y="184"/>
                  </a:cubicBezTo>
                  <a:cubicBezTo>
                    <a:pt x="1110" y="172"/>
                    <a:pt x="1120" y="161"/>
                    <a:pt x="1131" y="151"/>
                  </a:cubicBezTo>
                  <a:cubicBezTo>
                    <a:pt x="923" y="0"/>
                    <a:pt x="923" y="0"/>
                    <a:pt x="923" y="0"/>
                  </a:cubicBezTo>
                  <a:cubicBezTo>
                    <a:pt x="917" y="14"/>
                    <a:pt x="910" y="27"/>
                    <a:pt x="902" y="39"/>
                  </a:cubicBezTo>
                  <a:close/>
                  <a:moveTo>
                    <a:pt x="790" y="1244"/>
                  </a:moveTo>
                  <a:cubicBezTo>
                    <a:pt x="788" y="1230"/>
                    <a:pt x="787" y="1216"/>
                    <a:pt x="787" y="1202"/>
                  </a:cubicBezTo>
                  <a:cubicBezTo>
                    <a:pt x="787" y="1201"/>
                    <a:pt x="787" y="1200"/>
                    <a:pt x="787" y="1200"/>
                  </a:cubicBezTo>
                  <a:cubicBezTo>
                    <a:pt x="525" y="1200"/>
                    <a:pt x="525" y="1200"/>
                    <a:pt x="525" y="1200"/>
                  </a:cubicBezTo>
                  <a:cubicBezTo>
                    <a:pt x="525" y="1200"/>
                    <a:pt x="525" y="1201"/>
                    <a:pt x="525" y="1202"/>
                  </a:cubicBezTo>
                  <a:cubicBezTo>
                    <a:pt x="525" y="1216"/>
                    <a:pt x="524" y="1230"/>
                    <a:pt x="522" y="1244"/>
                  </a:cubicBezTo>
                  <a:lnTo>
                    <a:pt x="790" y="1244"/>
                  </a:lnTo>
                  <a:close/>
                  <a:moveTo>
                    <a:pt x="211" y="184"/>
                  </a:moveTo>
                  <a:cubicBezTo>
                    <a:pt x="410" y="39"/>
                    <a:pt x="410" y="39"/>
                    <a:pt x="410" y="39"/>
                  </a:cubicBezTo>
                  <a:cubicBezTo>
                    <a:pt x="402" y="27"/>
                    <a:pt x="395" y="14"/>
                    <a:pt x="389" y="0"/>
                  </a:cubicBezTo>
                  <a:cubicBezTo>
                    <a:pt x="181" y="151"/>
                    <a:pt x="181" y="151"/>
                    <a:pt x="181" y="151"/>
                  </a:cubicBezTo>
                  <a:cubicBezTo>
                    <a:pt x="192" y="161"/>
                    <a:pt x="202" y="172"/>
                    <a:pt x="211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2100" y="442"/>
              <a:ext cx="3476" cy="3432"/>
            </a:xfrm>
            <a:custGeom>
              <a:rect b="b" l="l" r="r" t="t"/>
              <a:pathLst>
                <a:path extrusionOk="0" h="1830" w="1856">
                  <a:moveTo>
                    <a:pt x="928" y="503"/>
                  </a:moveTo>
                  <a:cubicBezTo>
                    <a:pt x="789" y="503"/>
                    <a:pt x="677" y="390"/>
                    <a:pt x="677" y="252"/>
                  </a:cubicBezTo>
                  <a:cubicBezTo>
                    <a:pt x="677" y="252"/>
                    <a:pt x="677" y="252"/>
                    <a:pt x="677" y="252"/>
                  </a:cubicBezTo>
                  <a:cubicBezTo>
                    <a:pt x="677" y="113"/>
                    <a:pt x="789" y="0"/>
                    <a:pt x="928" y="0"/>
                  </a:cubicBezTo>
                  <a:cubicBezTo>
                    <a:pt x="1067" y="0"/>
                    <a:pt x="1179" y="113"/>
                    <a:pt x="1179" y="252"/>
                  </a:cubicBezTo>
                  <a:cubicBezTo>
                    <a:pt x="1179" y="252"/>
                    <a:pt x="1179" y="252"/>
                    <a:pt x="1179" y="252"/>
                  </a:cubicBezTo>
                  <a:cubicBezTo>
                    <a:pt x="1179" y="390"/>
                    <a:pt x="1067" y="503"/>
                    <a:pt x="928" y="503"/>
                  </a:cubicBezTo>
                  <a:close/>
                  <a:moveTo>
                    <a:pt x="502" y="742"/>
                  </a:moveTo>
                  <a:cubicBezTo>
                    <a:pt x="502" y="742"/>
                    <a:pt x="502" y="742"/>
                    <a:pt x="502" y="742"/>
                  </a:cubicBezTo>
                  <a:cubicBezTo>
                    <a:pt x="502" y="603"/>
                    <a:pt x="390" y="491"/>
                    <a:pt x="251" y="491"/>
                  </a:cubicBezTo>
                  <a:cubicBezTo>
                    <a:pt x="113" y="491"/>
                    <a:pt x="0" y="603"/>
                    <a:pt x="0" y="742"/>
                  </a:cubicBezTo>
                  <a:cubicBezTo>
                    <a:pt x="0" y="742"/>
                    <a:pt x="0" y="742"/>
                    <a:pt x="0" y="742"/>
                  </a:cubicBezTo>
                  <a:cubicBezTo>
                    <a:pt x="0" y="881"/>
                    <a:pt x="113" y="993"/>
                    <a:pt x="251" y="993"/>
                  </a:cubicBezTo>
                  <a:cubicBezTo>
                    <a:pt x="390" y="993"/>
                    <a:pt x="502" y="881"/>
                    <a:pt x="502" y="742"/>
                  </a:cubicBezTo>
                  <a:close/>
                  <a:moveTo>
                    <a:pt x="1605" y="491"/>
                  </a:moveTo>
                  <a:cubicBezTo>
                    <a:pt x="1466" y="491"/>
                    <a:pt x="1354" y="603"/>
                    <a:pt x="1354" y="742"/>
                  </a:cubicBezTo>
                  <a:cubicBezTo>
                    <a:pt x="1354" y="742"/>
                    <a:pt x="1354" y="742"/>
                    <a:pt x="1354" y="742"/>
                  </a:cubicBezTo>
                  <a:cubicBezTo>
                    <a:pt x="1354" y="881"/>
                    <a:pt x="1466" y="993"/>
                    <a:pt x="1605" y="993"/>
                  </a:cubicBezTo>
                  <a:cubicBezTo>
                    <a:pt x="1743" y="993"/>
                    <a:pt x="1856" y="881"/>
                    <a:pt x="1856" y="742"/>
                  </a:cubicBezTo>
                  <a:cubicBezTo>
                    <a:pt x="1856" y="742"/>
                    <a:pt x="1856" y="742"/>
                    <a:pt x="1856" y="742"/>
                  </a:cubicBezTo>
                  <a:cubicBezTo>
                    <a:pt x="1856" y="603"/>
                    <a:pt x="1743" y="491"/>
                    <a:pt x="1605" y="491"/>
                  </a:cubicBezTo>
                  <a:close/>
                  <a:moveTo>
                    <a:pt x="502" y="1327"/>
                  </a:moveTo>
                  <a:cubicBezTo>
                    <a:pt x="364" y="1327"/>
                    <a:pt x="251" y="1440"/>
                    <a:pt x="251" y="1578"/>
                  </a:cubicBezTo>
                  <a:cubicBezTo>
                    <a:pt x="251" y="1578"/>
                    <a:pt x="251" y="1578"/>
                    <a:pt x="251" y="1578"/>
                  </a:cubicBezTo>
                  <a:cubicBezTo>
                    <a:pt x="251" y="1717"/>
                    <a:pt x="364" y="1830"/>
                    <a:pt x="502" y="1830"/>
                  </a:cubicBezTo>
                  <a:cubicBezTo>
                    <a:pt x="641" y="1830"/>
                    <a:pt x="753" y="1717"/>
                    <a:pt x="753" y="1578"/>
                  </a:cubicBezTo>
                  <a:cubicBezTo>
                    <a:pt x="753" y="1578"/>
                    <a:pt x="753" y="1578"/>
                    <a:pt x="753" y="1578"/>
                  </a:cubicBezTo>
                  <a:cubicBezTo>
                    <a:pt x="753" y="1440"/>
                    <a:pt x="641" y="1327"/>
                    <a:pt x="502" y="1327"/>
                  </a:cubicBezTo>
                  <a:close/>
                  <a:moveTo>
                    <a:pt x="1354" y="1327"/>
                  </a:moveTo>
                  <a:cubicBezTo>
                    <a:pt x="1215" y="1327"/>
                    <a:pt x="1103" y="1440"/>
                    <a:pt x="1103" y="1578"/>
                  </a:cubicBezTo>
                  <a:cubicBezTo>
                    <a:pt x="1103" y="1578"/>
                    <a:pt x="1103" y="1578"/>
                    <a:pt x="1103" y="1578"/>
                  </a:cubicBezTo>
                  <a:cubicBezTo>
                    <a:pt x="1103" y="1717"/>
                    <a:pt x="1215" y="1830"/>
                    <a:pt x="1354" y="1830"/>
                  </a:cubicBezTo>
                  <a:cubicBezTo>
                    <a:pt x="1492" y="1830"/>
                    <a:pt x="1605" y="1717"/>
                    <a:pt x="1605" y="1578"/>
                  </a:cubicBezTo>
                  <a:cubicBezTo>
                    <a:pt x="1605" y="1578"/>
                    <a:pt x="1605" y="1578"/>
                    <a:pt x="1605" y="1578"/>
                  </a:cubicBezTo>
                  <a:cubicBezTo>
                    <a:pt x="1605" y="1440"/>
                    <a:pt x="1492" y="1327"/>
                    <a:pt x="1354" y="1327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5" name="Google Shape;225;p29"/>
          <p:cNvSpPr txBox="1"/>
          <p:nvPr/>
        </p:nvSpPr>
        <p:spPr>
          <a:xfrm>
            <a:off x="746762" y="2231777"/>
            <a:ext cx="334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226" name="Google Shape;2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950" y="1201250"/>
            <a:ext cx="4786050" cy="273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8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1800"/>
              <a:t>GAME DEVELOPMENT  </a:t>
            </a:r>
            <a:r>
              <a:rPr lang="en-US" sz="1800">
                <a:solidFill>
                  <a:schemeClr val="accent2"/>
                </a:solidFill>
              </a:rPr>
              <a:t>PROCESS</a:t>
            </a:r>
            <a:endParaRPr sz="18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t/>
            </a:r>
            <a:endParaRPr/>
          </a:p>
        </p:txBody>
      </p:sp>
      <p:sp>
        <p:nvSpPr>
          <p:cNvPr id="398" name="Google Shape;398;p38"/>
          <p:cNvSpPr/>
          <p:nvPr/>
        </p:nvSpPr>
        <p:spPr>
          <a:xfrm>
            <a:off x="6764759" y="2167153"/>
            <a:ext cx="1591800" cy="1311600"/>
          </a:xfrm>
          <a:prstGeom prst="ellipse">
            <a:avLst/>
          </a:prstGeom>
          <a:solidFill>
            <a:srgbClr val="BCBFC2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38"/>
          <p:cNvSpPr/>
          <p:nvPr/>
        </p:nvSpPr>
        <p:spPr>
          <a:xfrm>
            <a:off x="5349649" y="2167153"/>
            <a:ext cx="1591800" cy="1311600"/>
          </a:xfrm>
          <a:prstGeom prst="ellipse">
            <a:avLst/>
          </a:prstGeom>
          <a:solidFill>
            <a:schemeClr val="accent5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38"/>
          <p:cNvSpPr/>
          <p:nvPr/>
        </p:nvSpPr>
        <p:spPr>
          <a:xfrm>
            <a:off x="3934541" y="2167153"/>
            <a:ext cx="1591800" cy="1311600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38"/>
          <p:cNvSpPr/>
          <p:nvPr/>
        </p:nvSpPr>
        <p:spPr>
          <a:xfrm>
            <a:off x="2519434" y="2167153"/>
            <a:ext cx="1591800" cy="1311600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38"/>
          <p:cNvSpPr/>
          <p:nvPr/>
        </p:nvSpPr>
        <p:spPr>
          <a:xfrm>
            <a:off x="1104325" y="2167153"/>
            <a:ext cx="1591800" cy="13116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3" name="Google Shape;403;p38"/>
          <p:cNvGrpSpPr/>
          <p:nvPr/>
        </p:nvGrpSpPr>
        <p:grpSpPr>
          <a:xfrm>
            <a:off x="5913519" y="2601088"/>
            <a:ext cx="501701" cy="413390"/>
            <a:chOff x="3962400" y="1149350"/>
            <a:chExt cx="406400" cy="406400"/>
          </a:xfrm>
        </p:grpSpPr>
        <p:sp>
          <p:nvSpPr>
            <p:cNvPr id="404" name="Google Shape;404;p38"/>
            <p:cNvSpPr/>
            <p:nvPr/>
          </p:nvSpPr>
          <p:spPr>
            <a:xfrm>
              <a:off x="3962400" y="1149350"/>
              <a:ext cx="406400" cy="406400"/>
            </a:xfrm>
            <a:custGeom>
              <a:rect b="b" l="l" r="r" t="t"/>
              <a:pathLst>
                <a:path extrusionOk="0" h="256" w="256">
                  <a:moveTo>
                    <a:pt x="234" y="84"/>
                  </a:moveTo>
                  <a:lnTo>
                    <a:pt x="234" y="84"/>
                  </a:lnTo>
                  <a:lnTo>
                    <a:pt x="224" y="82"/>
                  </a:lnTo>
                  <a:lnTo>
                    <a:pt x="208" y="82"/>
                  </a:lnTo>
                  <a:lnTo>
                    <a:pt x="166" y="80"/>
                  </a:lnTo>
                  <a:lnTo>
                    <a:pt x="166" y="80"/>
                  </a:lnTo>
                  <a:lnTo>
                    <a:pt x="168" y="68"/>
                  </a:lnTo>
                  <a:lnTo>
                    <a:pt x="168" y="54"/>
                  </a:lnTo>
                  <a:lnTo>
                    <a:pt x="168" y="54"/>
                  </a:lnTo>
                  <a:lnTo>
                    <a:pt x="166" y="44"/>
                  </a:lnTo>
                  <a:lnTo>
                    <a:pt x="164" y="34"/>
                  </a:lnTo>
                  <a:lnTo>
                    <a:pt x="160" y="24"/>
                  </a:lnTo>
                  <a:lnTo>
                    <a:pt x="154" y="16"/>
                  </a:lnTo>
                  <a:lnTo>
                    <a:pt x="148" y="10"/>
                  </a:lnTo>
                  <a:lnTo>
                    <a:pt x="142" y="4"/>
                  </a:lnTo>
                  <a:lnTo>
                    <a:pt x="136" y="2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18" y="2"/>
                  </a:lnTo>
                  <a:lnTo>
                    <a:pt x="112" y="6"/>
                  </a:lnTo>
                  <a:lnTo>
                    <a:pt x="106" y="14"/>
                  </a:lnTo>
                  <a:lnTo>
                    <a:pt x="104" y="24"/>
                  </a:lnTo>
                  <a:lnTo>
                    <a:pt x="104" y="24"/>
                  </a:lnTo>
                  <a:lnTo>
                    <a:pt x="102" y="38"/>
                  </a:lnTo>
                  <a:lnTo>
                    <a:pt x="98" y="54"/>
                  </a:lnTo>
                  <a:lnTo>
                    <a:pt x="94" y="62"/>
                  </a:lnTo>
                  <a:lnTo>
                    <a:pt x="88" y="70"/>
                  </a:lnTo>
                  <a:lnTo>
                    <a:pt x="82" y="76"/>
                  </a:lnTo>
                  <a:lnTo>
                    <a:pt x="72" y="82"/>
                  </a:lnTo>
                  <a:lnTo>
                    <a:pt x="72" y="82"/>
                  </a:lnTo>
                  <a:lnTo>
                    <a:pt x="64" y="86"/>
                  </a:lnTo>
                  <a:lnTo>
                    <a:pt x="64" y="86"/>
                  </a:lnTo>
                  <a:lnTo>
                    <a:pt x="64" y="86"/>
                  </a:lnTo>
                  <a:lnTo>
                    <a:pt x="56" y="82"/>
                  </a:lnTo>
                  <a:lnTo>
                    <a:pt x="48" y="80"/>
                  </a:lnTo>
                  <a:lnTo>
                    <a:pt x="24" y="80"/>
                  </a:lnTo>
                  <a:lnTo>
                    <a:pt x="24" y="80"/>
                  </a:lnTo>
                  <a:lnTo>
                    <a:pt x="14" y="82"/>
                  </a:lnTo>
                  <a:lnTo>
                    <a:pt x="8" y="88"/>
                  </a:lnTo>
                  <a:lnTo>
                    <a:pt x="2" y="94"/>
                  </a:lnTo>
                  <a:lnTo>
                    <a:pt x="0" y="104"/>
                  </a:lnTo>
                  <a:lnTo>
                    <a:pt x="0" y="232"/>
                  </a:lnTo>
                  <a:lnTo>
                    <a:pt x="0" y="232"/>
                  </a:lnTo>
                  <a:lnTo>
                    <a:pt x="2" y="242"/>
                  </a:lnTo>
                  <a:lnTo>
                    <a:pt x="8" y="248"/>
                  </a:lnTo>
                  <a:lnTo>
                    <a:pt x="14" y="254"/>
                  </a:lnTo>
                  <a:lnTo>
                    <a:pt x="24" y="256"/>
                  </a:lnTo>
                  <a:lnTo>
                    <a:pt x="48" y="256"/>
                  </a:lnTo>
                  <a:lnTo>
                    <a:pt x="48" y="256"/>
                  </a:lnTo>
                  <a:lnTo>
                    <a:pt x="54" y="254"/>
                  </a:lnTo>
                  <a:lnTo>
                    <a:pt x="60" y="252"/>
                  </a:lnTo>
                  <a:lnTo>
                    <a:pt x="66" y="248"/>
                  </a:lnTo>
                  <a:lnTo>
                    <a:pt x="70" y="242"/>
                  </a:lnTo>
                  <a:lnTo>
                    <a:pt x="70" y="242"/>
                  </a:lnTo>
                  <a:lnTo>
                    <a:pt x="70" y="242"/>
                  </a:lnTo>
                  <a:lnTo>
                    <a:pt x="70" y="242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104" y="250"/>
                  </a:lnTo>
                  <a:lnTo>
                    <a:pt x="104" y="250"/>
                  </a:lnTo>
                  <a:lnTo>
                    <a:pt x="122" y="254"/>
                  </a:lnTo>
                  <a:lnTo>
                    <a:pt x="136" y="256"/>
                  </a:lnTo>
                  <a:lnTo>
                    <a:pt x="152" y="256"/>
                  </a:lnTo>
                  <a:lnTo>
                    <a:pt x="196" y="256"/>
                  </a:lnTo>
                  <a:lnTo>
                    <a:pt x="196" y="256"/>
                  </a:lnTo>
                  <a:lnTo>
                    <a:pt x="206" y="256"/>
                  </a:lnTo>
                  <a:lnTo>
                    <a:pt x="214" y="252"/>
                  </a:lnTo>
                  <a:lnTo>
                    <a:pt x="220" y="248"/>
                  </a:lnTo>
                  <a:lnTo>
                    <a:pt x="224" y="240"/>
                  </a:lnTo>
                  <a:lnTo>
                    <a:pt x="224" y="240"/>
                  </a:lnTo>
                  <a:lnTo>
                    <a:pt x="228" y="232"/>
                  </a:lnTo>
                  <a:lnTo>
                    <a:pt x="228" y="232"/>
                  </a:lnTo>
                  <a:lnTo>
                    <a:pt x="230" y="226"/>
                  </a:lnTo>
                  <a:lnTo>
                    <a:pt x="228" y="218"/>
                  </a:lnTo>
                  <a:lnTo>
                    <a:pt x="228" y="218"/>
                  </a:lnTo>
                  <a:lnTo>
                    <a:pt x="234" y="212"/>
                  </a:lnTo>
                  <a:lnTo>
                    <a:pt x="238" y="208"/>
                  </a:lnTo>
                  <a:lnTo>
                    <a:pt x="242" y="198"/>
                  </a:lnTo>
                  <a:lnTo>
                    <a:pt x="242" y="198"/>
                  </a:lnTo>
                  <a:lnTo>
                    <a:pt x="244" y="184"/>
                  </a:lnTo>
                  <a:lnTo>
                    <a:pt x="242" y="176"/>
                  </a:lnTo>
                  <a:lnTo>
                    <a:pt x="242" y="176"/>
                  </a:lnTo>
                  <a:lnTo>
                    <a:pt x="248" y="166"/>
                  </a:lnTo>
                  <a:lnTo>
                    <a:pt x="252" y="154"/>
                  </a:lnTo>
                  <a:lnTo>
                    <a:pt x="252" y="154"/>
                  </a:lnTo>
                  <a:lnTo>
                    <a:pt x="252" y="144"/>
                  </a:lnTo>
                  <a:lnTo>
                    <a:pt x="248" y="134"/>
                  </a:lnTo>
                  <a:lnTo>
                    <a:pt x="248" y="134"/>
                  </a:lnTo>
                  <a:lnTo>
                    <a:pt x="254" y="126"/>
                  </a:lnTo>
                  <a:lnTo>
                    <a:pt x="256" y="116"/>
                  </a:lnTo>
                  <a:lnTo>
                    <a:pt x="256" y="116"/>
                  </a:lnTo>
                  <a:lnTo>
                    <a:pt x="256" y="116"/>
                  </a:lnTo>
                  <a:lnTo>
                    <a:pt x="256" y="112"/>
                  </a:lnTo>
                  <a:lnTo>
                    <a:pt x="256" y="112"/>
                  </a:lnTo>
                  <a:lnTo>
                    <a:pt x="254" y="104"/>
                  </a:lnTo>
                  <a:lnTo>
                    <a:pt x="250" y="96"/>
                  </a:lnTo>
                  <a:lnTo>
                    <a:pt x="244" y="88"/>
                  </a:lnTo>
                  <a:lnTo>
                    <a:pt x="234" y="84"/>
                  </a:lnTo>
                  <a:close/>
                  <a:moveTo>
                    <a:pt x="56" y="232"/>
                  </a:moveTo>
                  <a:lnTo>
                    <a:pt x="56" y="232"/>
                  </a:lnTo>
                  <a:lnTo>
                    <a:pt x="56" y="236"/>
                  </a:lnTo>
                  <a:lnTo>
                    <a:pt x="54" y="238"/>
                  </a:lnTo>
                  <a:lnTo>
                    <a:pt x="52" y="240"/>
                  </a:lnTo>
                  <a:lnTo>
                    <a:pt x="48" y="240"/>
                  </a:lnTo>
                  <a:lnTo>
                    <a:pt x="24" y="240"/>
                  </a:lnTo>
                  <a:lnTo>
                    <a:pt x="24" y="240"/>
                  </a:lnTo>
                  <a:lnTo>
                    <a:pt x="20" y="240"/>
                  </a:lnTo>
                  <a:lnTo>
                    <a:pt x="18" y="238"/>
                  </a:lnTo>
                  <a:lnTo>
                    <a:pt x="16" y="236"/>
                  </a:lnTo>
                  <a:lnTo>
                    <a:pt x="16" y="232"/>
                  </a:lnTo>
                  <a:lnTo>
                    <a:pt x="16" y="104"/>
                  </a:lnTo>
                  <a:lnTo>
                    <a:pt x="16" y="104"/>
                  </a:lnTo>
                  <a:lnTo>
                    <a:pt x="16" y="100"/>
                  </a:lnTo>
                  <a:lnTo>
                    <a:pt x="18" y="98"/>
                  </a:lnTo>
                  <a:lnTo>
                    <a:pt x="20" y="96"/>
                  </a:lnTo>
                  <a:lnTo>
                    <a:pt x="24" y="96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4" y="98"/>
                  </a:lnTo>
                  <a:lnTo>
                    <a:pt x="56" y="100"/>
                  </a:lnTo>
                  <a:lnTo>
                    <a:pt x="56" y="104"/>
                  </a:lnTo>
                  <a:lnTo>
                    <a:pt x="56" y="232"/>
                  </a:lnTo>
                  <a:close/>
                  <a:moveTo>
                    <a:pt x="240" y="116"/>
                  </a:moveTo>
                  <a:lnTo>
                    <a:pt x="240" y="116"/>
                  </a:lnTo>
                  <a:lnTo>
                    <a:pt x="240" y="120"/>
                  </a:lnTo>
                  <a:lnTo>
                    <a:pt x="238" y="124"/>
                  </a:lnTo>
                  <a:lnTo>
                    <a:pt x="232" y="126"/>
                  </a:lnTo>
                  <a:lnTo>
                    <a:pt x="224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6" y="130"/>
                  </a:lnTo>
                  <a:lnTo>
                    <a:pt x="204" y="132"/>
                  </a:lnTo>
                  <a:lnTo>
                    <a:pt x="204" y="132"/>
                  </a:lnTo>
                  <a:lnTo>
                    <a:pt x="206" y="134"/>
                  </a:lnTo>
                  <a:lnTo>
                    <a:pt x="208" y="136"/>
                  </a:lnTo>
                  <a:lnTo>
                    <a:pt x="224" y="136"/>
                  </a:lnTo>
                  <a:lnTo>
                    <a:pt x="224" y="136"/>
                  </a:lnTo>
                  <a:lnTo>
                    <a:pt x="230" y="138"/>
                  </a:lnTo>
                  <a:lnTo>
                    <a:pt x="234" y="142"/>
                  </a:lnTo>
                  <a:lnTo>
                    <a:pt x="236" y="146"/>
                  </a:lnTo>
                  <a:lnTo>
                    <a:pt x="236" y="150"/>
                  </a:lnTo>
                  <a:lnTo>
                    <a:pt x="236" y="150"/>
                  </a:lnTo>
                  <a:lnTo>
                    <a:pt x="236" y="156"/>
                  </a:lnTo>
                  <a:lnTo>
                    <a:pt x="232" y="162"/>
                  </a:lnTo>
                  <a:lnTo>
                    <a:pt x="228" y="166"/>
                  </a:lnTo>
                  <a:lnTo>
                    <a:pt x="220" y="168"/>
                  </a:lnTo>
                  <a:lnTo>
                    <a:pt x="200" y="168"/>
                  </a:lnTo>
                  <a:lnTo>
                    <a:pt x="200" y="168"/>
                  </a:lnTo>
                  <a:lnTo>
                    <a:pt x="198" y="170"/>
                  </a:lnTo>
                  <a:lnTo>
                    <a:pt x="196" y="172"/>
                  </a:lnTo>
                  <a:lnTo>
                    <a:pt x="196" y="172"/>
                  </a:lnTo>
                  <a:lnTo>
                    <a:pt x="198" y="174"/>
                  </a:lnTo>
                  <a:lnTo>
                    <a:pt x="200" y="176"/>
                  </a:lnTo>
                  <a:lnTo>
                    <a:pt x="216" y="176"/>
                  </a:lnTo>
                  <a:lnTo>
                    <a:pt x="216" y="176"/>
                  </a:lnTo>
                  <a:lnTo>
                    <a:pt x="224" y="178"/>
                  </a:lnTo>
                  <a:lnTo>
                    <a:pt x="226" y="182"/>
                  </a:lnTo>
                  <a:lnTo>
                    <a:pt x="228" y="188"/>
                  </a:lnTo>
                  <a:lnTo>
                    <a:pt x="226" y="192"/>
                  </a:lnTo>
                  <a:lnTo>
                    <a:pt x="226" y="192"/>
                  </a:lnTo>
                  <a:lnTo>
                    <a:pt x="224" y="198"/>
                  </a:lnTo>
                  <a:lnTo>
                    <a:pt x="220" y="204"/>
                  </a:lnTo>
                  <a:lnTo>
                    <a:pt x="216" y="206"/>
                  </a:lnTo>
                  <a:lnTo>
                    <a:pt x="206" y="208"/>
                  </a:lnTo>
                  <a:lnTo>
                    <a:pt x="192" y="208"/>
                  </a:lnTo>
                  <a:lnTo>
                    <a:pt x="192" y="208"/>
                  </a:lnTo>
                  <a:lnTo>
                    <a:pt x="190" y="210"/>
                  </a:lnTo>
                  <a:lnTo>
                    <a:pt x="188" y="212"/>
                  </a:lnTo>
                  <a:lnTo>
                    <a:pt x="188" y="212"/>
                  </a:lnTo>
                  <a:lnTo>
                    <a:pt x="190" y="214"/>
                  </a:lnTo>
                  <a:lnTo>
                    <a:pt x="192" y="216"/>
                  </a:lnTo>
                  <a:lnTo>
                    <a:pt x="204" y="216"/>
                  </a:lnTo>
                  <a:lnTo>
                    <a:pt x="204" y="216"/>
                  </a:lnTo>
                  <a:lnTo>
                    <a:pt x="210" y="218"/>
                  </a:lnTo>
                  <a:lnTo>
                    <a:pt x="212" y="220"/>
                  </a:lnTo>
                  <a:lnTo>
                    <a:pt x="214" y="224"/>
                  </a:lnTo>
                  <a:lnTo>
                    <a:pt x="212" y="228"/>
                  </a:lnTo>
                  <a:lnTo>
                    <a:pt x="212" y="228"/>
                  </a:lnTo>
                  <a:lnTo>
                    <a:pt x="210" y="234"/>
                  </a:lnTo>
                  <a:lnTo>
                    <a:pt x="210" y="234"/>
                  </a:lnTo>
                  <a:lnTo>
                    <a:pt x="206" y="238"/>
                  </a:lnTo>
                  <a:lnTo>
                    <a:pt x="196" y="240"/>
                  </a:lnTo>
                  <a:lnTo>
                    <a:pt x="152" y="240"/>
                  </a:lnTo>
                  <a:lnTo>
                    <a:pt x="152" y="240"/>
                  </a:lnTo>
                  <a:lnTo>
                    <a:pt x="136" y="240"/>
                  </a:lnTo>
                  <a:lnTo>
                    <a:pt x="122" y="238"/>
                  </a:lnTo>
                  <a:lnTo>
                    <a:pt x="108" y="234"/>
                  </a:lnTo>
                  <a:lnTo>
                    <a:pt x="108" y="234"/>
                  </a:lnTo>
                  <a:lnTo>
                    <a:pt x="70" y="226"/>
                  </a:lnTo>
                  <a:lnTo>
                    <a:pt x="70" y="226"/>
                  </a:lnTo>
                  <a:lnTo>
                    <a:pt x="68" y="224"/>
                  </a:lnTo>
                  <a:lnTo>
                    <a:pt x="66" y="222"/>
                  </a:lnTo>
                  <a:lnTo>
                    <a:pt x="64" y="218"/>
                  </a:lnTo>
                  <a:lnTo>
                    <a:pt x="64" y="108"/>
                  </a:lnTo>
                  <a:lnTo>
                    <a:pt x="64" y="108"/>
                  </a:lnTo>
                  <a:lnTo>
                    <a:pt x="66" y="104"/>
                  </a:lnTo>
                  <a:lnTo>
                    <a:pt x="70" y="100"/>
                  </a:lnTo>
                  <a:lnTo>
                    <a:pt x="70" y="100"/>
                  </a:lnTo>
                  <a:lnTo>
                    <a:pt x="72" y="100"/>
                  </a:lnTo>
                  <a:lnTo>
                    <a:pt x="72" y="100"/>
                  </a:lnTo>
                  <a:lnTo>
                    <a:pt x="84" y="94"/>
                  </a:lnTo>
                  <a:lnTo>
                    <a:pt x="94" y="86"/>
                  </a:lnTo>
                  <a:lnTo>
                    <a:pt x="104" y="76"/>
                  </a:lnTo>
                  <a:lnTo>
                    <a:pt x="110" y="66"/>
                  </a:lnTo>
                  <a:lnTo>
                    <a:pt x="114" y="56"/>
                  </a:lnTo>
                  <a:lnTo>
                    <a:pt x="118" y="46"/>
                  </a:lnTo>
                  <a:lnTo>
                    <a:pt x="120" y="34"/>
                  </a:lnTo>
                  <a:lnTo>
                    <a:pt x="120" y="24"/>
                  </a:lnTo>
                  <a:lnTo>
                    <a:pt x="120" y="24"/>
                  </a:lnTo>
                  <a:lnTo>
                    <a:pt x="122" y="18"/>
                  </a:lnTo>
                  <a:lnTo>
                    <a:pt x="124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32" y="16"/>
                  </a:lnTo>
                  <a:lnTo>
                    <a:pt x="136" y="18"/>
                  </a:lnTo>
                  <a:lnTo>
                    <a:pt x="142" y="28"/>
                  </a:lnTo>
                  <a:lnTo>
                    <a:pt x="148" y="40"/>
                  </a:lnTo>
                  <a:lnTo>
                    <a:pt x="150" y="46"/>
                  </a:lnTo>
                  <a:lnTo>
                    <a:pt x="152" y="54"/>
                  </a:lnTo>
                  <a:lnTo>
                    <a:pt x="152" y="54"/>
                  </a:lnTo>
                  <a:lnTo>
                    <a:pt x="150" y="74"/>
                  </a:lnTo>
                  <a:lnTo>
                    <a:pt x="144" y="96"/>
                  </a:lnTo>
                  <a:lnTo>
                    <a:pt x="144" y="96"/>
                  </a:lnTo>
                  <a:lnTo>
                    <a:pt x="214" y="96"/>
                  </a:lnTo>
                  <a:lnTo>
                    <a:pt x="226" y="98"/>
                  </a:lnTo>
                  <a:lnTo>
                    <a:pt x="230" y="98"/>
                  </a:lnTo>
                  <a:lnTo>
                    <a:pt x="230" y="98"/>
                  </a:lnTo>
                  <a:lnTo>
                    <a:pt x="236" y="102"/>
                  </a:lnTo>
                  <a:lnTo>
                    <a:pt x="238" y="106"/>
                  </a:lnTo>
                  <a:lnTo>
                    <a:pt x="240" y="112"/>
                  </a:lnTo>
                  <a:lnTo>
                    <a:pt x="240" y="112"/>
                  </a:lnTo>
                  <a:lnTo>
                    <a:pt x="240" y="1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4000500" y="1479550"/>
              <a:ext cx="38100" cy="38100"/>
            </a:xfrm>
            <a:custGeom>
              <a:rect b="b" l="l" r="r" t="t"/>
              <a:pathLst>
                <a:path extrusionOk="0" h="24" w="24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8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24"/>
                  </a:lnTo>
                  <a:lnTo>
                    <a:pt x="20" y="20"/>
                  </a:lnTo>
                  <a:lnTo>
                    <a:pt x="24" y="16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8"/>
                  </a:lnTo>
                  <a:lnTo>
                    <a:pt x="20" y="4"/>
                  </a:lnTo>
                  <a:lnTo>
                    <a:pt x="16" y="0"/>
                  </a:lnTo>
                  <a:lnTo>
                    <a:pt x="12" y="0"/>
                  </a:lnTo>
                  <a:close/>
                  <a:moveTo>
                    <a:pt x="12" y="16"/>
                  </a:moveTo>
                  <a:lnTo>
                    <a:pt x="12" y="16"/>
                  </a:lnTo>
                  <a:lnTo>
                    <a:pt x="10" y="1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4" y="10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14" y="14"/>
                  </a:lnTo>
                  <a:lnTo>
                    <a:pt x="12" y="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4000500" y="1479550"/>
              <a:ext cx="38100" cy="38100"/>
            </a:xfrm>
            <a:custGeom>
              <a:rect b="b" l="l" r="r" t="t"/>
              <a:pathLst>
                <a:path extrusionOk="0" h="24" w="24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8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24"/>
                  </a:lnTo>
                  <a:lnTo>
                    <a:pt x="20" y="20"/>
                  </a:lnTo>
                  <a:lnTo>
                    <a:pt x="24" y="16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8"/>
                  </a:lnTo>
                  <a:lnTo>
                    <a:pt x="20" y="4"/>
                  </a:lnTo>
                  <a:lnTo>
                    <a:pt x="16" y="0"/>
                  </a:lnTo>
                  <a:lnTo>
                    <a:pt x="12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4013200" y="1492250"/>
              <a:ext cx="12700" cy="12700"/>
            </a:xfrm>
            <a:custGeom>
              <a:rect b="b" l="l" r="r" t="t"/>
              <a:pathLst>
                <a:path extrusionOk="0" h="8" w="8">
                  <a:moveTo>
                    <a:pt x="4" y="8"/>
                  </a:moveTo>
                  <a:lnTo>
                    <a:pt x="4" y="8"/>
                  </a:lnTo>
                  <a:lnTo>
                    <a:pt x="2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6"/>
                  </a:lnTo>
                  <a:lnTo>
                    <a:pt x="4" y="8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8" name="Google Shape;408;p38"/>
          <p:cNvGrpSpPr/>
          <p:nvPr/>
        </p:nvGrpSpPr>
        <p:grpSpPr>
          <a:xfrm>
            <a:off x="1727541" y="2600991"/>
            <a:ext cx="344919" cy="413390"/>
            <a:chOff x="4838700" y="2774950"/>
            <a:chExt cx="279400" cy="406400"/>
          </a:xfrm>
        </p:grpSpPr>
        <p:sp>
          <p:nvSpPr>
            <p:cNvPr id="409" name="Google Shape;409;p38"/>
            <p:cNvSpPr/>
            <p:nvPr/>
          </p:nvSpPr>
          <p:spPr>
            <a:xfrm>
              <a:off x="4838700" y="2774950"/>
              <a:ext cx="279400" cy="406400"/>
            </a:xfrm>
            <a:custGeom>
              <a:rect b="b" l="l" r="r" t="t"/>
              <a:pathLst>
                <a:path extrusionOk="0" h="256" w="176">
                  <a:moveTo>
                    <a:pt x="88" y="0"/>
                  </a:moveTo>
                  <a:lnTo>
                    <a:pt x="88" y="0"/>
                  </a:lnTo>
                  <a:lnTo>
                    <a:pt x="70" y="2"/>
                  </a:lnTo>
                  <a:lnTo>
                    <a:pt x="54" y="6"/>
                  </a:lnTo>
                  <a:lnTo>
                    <a:pt x="38" y="16"/>
                  </a:lnTo>
                  <a:lnTo>
                    <a:pt x="26" y="26"/>
                  </a:lnTo>
                  <a:lnTo>
                    <a:pt x="16" y="38"/>
                  </a:lnTo>
                  <a:lnTo>
                    <a:pt x="6" y="54"/>
                  </a:lnTo>
                  <a:lnTo>
                    <a:pt x="2" y="7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2" y="100"/>
                  </a:lnTo>
                  <a:lnTo>
                    <a:pt x="4" y="112"/>
                  </a:lnTo>
                  <a:lnTo>
                    <a:pt x="16" y="138"/>
                  </a:lnTo>
                  <a:lnTo>
                    <a:pt x="30" y="162"/>
                  </a:lnTo>
                  <a:lnTo>
                    <a:pt x="40" y="184"/>
                  </a:lnTo>
                  <a:lnTo>
                    <a:pt x="40" y="184"/>
                  </a:lnTo>
                  <a:lnTo>
                    <a:pt x="50" y="214"/>
                  </a:lnTo>
                  <a:lnTo>
                    <a:pt x="58" y="238"/>
                  </a:lnTo>
                  <a:lnTo>
                    <a:pt x="62" y="246"/>
                  </a:lnTo>
                  <a:lnTo>
                    <a:pt x="68" y="252"/>
                  </a:lnTo>
                  <a:lnTo>
                    <a:pt x="76" y="254"/>
                  </a:lnTo>
                  <a:lnTo>
                    <a:pt x="88" y="256"/>
                  </a:lnTo>
                  <a:lnTo>
                    <a:pt x="88" y="256"/>
                  </a:lnTo>
                  <a:lnTo>
                    <a:pt x="100" y="254"/>
                  </a:lnTo>
                  <a:lnTo>
                    <a:pt x="108" y="252"/>
                  </a:lnTo>
                  <a:lnTo>
                    <a:pt x="114" y="246"/>
                  </a:lnTo>
                  <a:lnTo>
                    <a:pt x="118" y="238"/>
                  </a:lnTo>
                  <a:lnTo>
                    <a:pt x="126" y="214"/>
                  </a:lnTo>
                  <a:lnTo>
                    <a:pt x="136" y="184"/>
                  </a:lnTo>
                  <a:lnTo>
                    <a:pt x="136" y="184"/>
                  </a:lnTo>
                  <a:lnTo>
                    <a:pt x="146" y="162"/>
                  </a:lnTo>
                  <a:lnTo>
                    <a:pt x="160" y="138"/>
                  </a:lnTo>
                  <a:lnTo>
                    <a:pt x="172" y="112"/>
                  </a:lnTo>
                  <a:lnTo>
                    <a:pt x="174" y="100"/>
                  </a:lnTo>
                  <a:lnTo>
                    <a:pt x="176" y="88"/>
                  </a:lnTo>
                  <a:lnTo>
                    <a:pt x="176" y="88"/>
                  </a:lnTo>
                  <a:lnTo>
                    <a:pt x="174" y="70"/>
                  </a:lnTo>
                  <a:lnTo>
                    <a:pt x="170" y="54"/>
                  </a:lnTo>
                  <a:lnTo>
                    <a:pt x="160" y="38"/>
                  </a:lnTo>
                  <a:lnTo>
                    <a:pt x="150" y="26"/>
                  </a:lnTo>
                  <a:lnTo>
                    <a:pt x="138" y="16"/>
                  </a:lnTo>
                  <a:lnTo>
                    <a:pt x="122" y="6"/>
                  </a:lnTo>
                  <a:lnTo>
                    <a:pt x="106" y="2"/>
                  </a:lnTo>
                  <a:lnTo>
                    <a:pt x="88" y="0"/>
                  </a:lnTo>
                  <a:close/>
                  <a:moveTo>
                    <a:pt x="108" y="218"/>
                  </a:moveTo>
                  <a:lnTo>
                    <a:pt x="70" y="222"/>
                  </a:lnTo>
                  <a:lnTo>
                    <a:pt x="70" y="222"/>
                  </a:lnTo>
                  <a:lnTo>
                    <a:pt x="64" y="208"/>
                  </a:lnTo>
                  <a:lnTo>
                    <a:pt x="64" y="208"/>
                  </a:lnTo>
                  <a:lnTo>
                    <a:pt x="64" y="206"/>
                  </a:lnTo>
                  <a:lnTo>
                    <a:pt x="114" y="200"/>
                  </a:lnTo>
                  <a:lnTo>
                    <a:pt x="114" y="200"/>
                  </a:lnTo>
                  <a:lnTo>
                    <a:pt x="112" y="208"/>
                  </a:lnTo>
                  <a:lnTo>
                    <a:pt x="112" y="208"/>
                  </a:lnTo>
                  <a:lnTo>
                    <a:pt x="108" y="218"/>
                  </a:lnTo>
                  <a:close/>
                  <a:moveTo>
                    <a:pt x="62" y="200"/>
                  </a:moveTo>
                  <a:lnTo>
                    <a:pt x="62" y="200"/>
                  </a:lnTo>
                  <a:lnTo>
                    <a:pt x="56" y="184"/>
                  </a:lnTo>
                  <a:lnTo>
                    <a:pt x="120" y="184"/>
                  </a:lnTo>
                  <a:lnTo>
                    <a:pt x="120" y="184"/>
                  </a:lnTo>
                  <a:lnTo>
                    <a:pt x="116" y="192"/>
                  </a:lnTo>
                  <a:lnTo>
                    <a:pt x="62" y="200"/>
                  </a:lnTo>
                  <a:close/>
                  <a:moveTo>
                    <a:pt x="88" y="240"/>
                  </a:moveTo>
                  <a:lnTo>
                    <a:pt x="88" y="240"/>
                  </a:lnTo>
                  <a:lnTo>
                    <a:pt x="82" y="240"/>
                  </a:lnTo>
                  <a:lnTo>
                    <a:pt x="78" y="238"/>
                  </a:lnTo>
                  <a:lnTo>
                    <a:pt x="76" y="236"/>
                  </a:lnTo>
                  <a:lnTo>
                    <a:pt x="72" y="230"/>
                  </a:lnTo>
                  <a:lnTo>
                    <a:pt x="106" y="226"/>
                  </a:lnTo>
                  <a:lnTo>
                    <a:pt x="106" y="226"/>
                  </a:lnTo>
                  <a:lnTo>
                    <a:pt x="102" y="234"/>
                  </a:lnTo>
                  <a:lnTo>
                    <a:pt x="98" y="238"/>
                  </a:lnTo>
                  <a:lnTo>
                    <a:pt x="94" y="240"/>
                  </a:lnTo>
                  <a:lnTo>
                    <a:pt x="88" y="240"/>
                  </a:lnTo>
                  <a:close/>
                  <a:moveTo>
                    <a:pt x="126" y="168"/>
                  </a:moveTo>
                  <a:lnTo>
                    <a:pt x="50" y="168"/>
                  </a:lnTo>
                  <a:lnTo>
                    <a:pt x="50" y="168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22" y="114"/>
                  </a:lnTo>
                  <a:lnTo>
                    <a:pt x="18" y="100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8" y="74"/>
                  </a:lnTo>
                  <a:lnTo>
                    <a:pt x="22" y="60"/>
                  </a:lnTo>
                  <a:lnTo>
                    <a:pt x="28" y="48"/>
                  </a:lnTo>
                  <a:lnTo>
                    <a:pt x="38" y="38"/>
                  </a:lnTo>
                  <a:lnTo>
                    <a:pt x="48" y="28"/>
                  </a:lnTo>
                  <a:lnTo>
                    <a:pt x="60" y="22"/>
                  </a:lnTo>
                  <a:lnTo>
                    <a:pt x="74" y="18"/>
                  </a:lnTo>
                  <a:lnTo>
                    <a:pt x="88" y="16"/>
                  </a:lnTo>
                  <a:lnTo>
                    <a:pt x="88" y="16"/>
                  </a:lnTo>
                  <a:lnTo>
                    <a:pt x="102" y="18"/>
                  </a:lnTo>
                  <a:lnTo>
                    <a:pt x="116" y="22"/>
                  </a:lnTo>
                  <a:lnTo>
                    <a:pt x="128" y="28"/>
                  </a:lnTo>
                  <a:lnTo>
                    <a:pt x="138" y="38"/>
                  </a:lnTo>
                  <a:lnTo>
                    <a:pt x="148" y="48"/>
                  </a:lnTo>
                  <a:lnTo>
                    <a:pt x="154" y="60"/>
                  </a:lnTo>
                  <a:lnTo>
                    <a:pt x="158" y="74"/>
                  </a:lnTo>
                  <a:lnTo>
                    <a:pt x="160" y="88"/>
                  </a:lnTo>
                  <a:lnTo>
                    <a:pt x="160" y="88"/>
                  </a:lnTo>
                  <a:lnTo>
                    <a:pt x="158" y="100"/>
                  </a:lnTo>
                  <a:lnTo>
                    <a:pt x="154" y="114"/>
                  </a:lnTo>
                  <a:lnTo>
                    <a:pt x="138" y="142"/>
                  </a:lnTo>
                  <a:lnTo>
                    <a:pt x="138" y="142"/>
                  </a:lnTo>
                  <a:lnTo>
                    <a:pt x="126" y="16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38"/>
            <p:cNvSpPr/>
            <p:nvPr/>
          </p:nvSpPr>
          <p:spPr>
            <a:xfrm>
              <a:off x="4902200" y="2838450"/>
              <a:ext cx="82550" cy="82550"/>
            </a:xfrm>
            <a:custGeom>
              <a:rect b="b" l="l" r="r" t="t"/>
              <a:pathLst>
                <a:path extrusionOk="0" h="52" w="52">
                  <a:moveTo>
                    <a:pt x="48" y="0"/>
                  </a:moveTo>
                  <a:lnTo>
                    <a:pt x="48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22" y="8"/>
                  </a:lnTo>
                  <a:lnTo>
                    <a:pt x="14" y="14"/>
                  </a:lnTo>
                  <a:lnTo>
                    <a:pt x="8" y="22"/>
                  </a:lnTo>
                  <a:lnTo>
                    <a:pt x="4" y="30"/>
                  </a:lnTo>
                  <a:lnTo>
                    <a:pt x="0" y="3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2" y="50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6" y="50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8" y="40"/>
                  </a:lnTo>
                  <a:lnTo>
                    <a:pt x="12" y="32"/>
                  </a:lnTo>
                  <a:lnTo>
                    <a:pt x="14" y="26"/>
                  </a:lnTo>
                  <a:lnTo>
                    <a:pt x="20" y="20"/>
                  </a:lnTo>
                  <a:lnTo>
                    <a:pt x="26" y="14"/>
                  </a:lnTo>
                  <a:lnTo>
                    <a:pt x="32" y="12"/>
                  </a:lnTo>
                  <a:lnTo>
                    <a:pt x="40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0" y="6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4902200" y="2838450"/>
              <a:ext cx="82550" cy="82550"/>
            </a:xfrm>
            <a:custGeom>
              <a:rect b="b" l="l" r="r" t="t"/>
              <a:pathLst>
                <a:path extrusionOk="0" h="52" w="52">
                  <a:moveTo>
                    <a:pt x="48" y="0"/>
                  </a:moveTo>
                  <a:lnTo>
                    <a:pt x="48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22" y="8"/>
                  </a:lnTo>
                  <a:lnTo>
                    <a:pt x="14" y="14"/>
                  </a:lnTo>
                  <a:lnTo>
                    <a:pt x="8" y="22"/>
                  </a:lnTo>
                  <a:lnTo>
                    <a:pt x="4" y="30"/>
                  </a:lnTo>
                  <a:lnTo>
                    <a:pt x="0" y="3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2" y="50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6" y="50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8" y="40"/>
                  </a:lnTo>
                  <a:lnTo>
                    <a:pt x="12" y="32"/>
                  </a:lnTo>
                  <a:lnTo>
                    <a:pt x="14" y="26"/>
                  </a:lnTo>
                  <a:lnTo>
                    <a:pt x="20" y="20"/>
                  </a:lnTo>
                  <a:lnTo>
                    <a:pt x="26" y="14"/>
                  </a:lnTo>
                  <a:lnTo>
                    <a:pt x="32" y="12"/>
                  </a:lnTo>
                  <a:lnTo>
                    <a:pt x="40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0" y="6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2" name="Google Shape;412;p38"/>
          <p:cNvGrpSpPr/>
          <p:nvPr/>
        </p:nvGrpSpPr>
        <p:grpSpPr>
          <a:xfrm>
            <a:off x="4463294" y="2601047"/>
            <a:ext cx="501701" cy="413390"/>
            <a:chOff x="5588000" y="1962150"/>
            <a:chExt cx="406400" cy="406400"/>
          </a:xfrm>
        </p:grpSpPr>
        <p:sp>
          <p:nvSpPr>
            <p:cNvPr id="413" name="Google Shape;413;p38"/>
            <p:cNvSpPr/>
            <p:nvPr/>
          </p:nvSpPr>
          <p:spPr>
            <a:xfrm>
              <a:off x="5588000" y="1962150"/>
              <a:ext cx="406400" cy="406400"/>
            </a:xfrm>
            <a:custGeom>
              <a:rect b="b" l="l" r="r" t="t"/>
              <a:pathLst>
                <a:path extrusionOk="0" h="256" w="256">
                  <a:moveTo>
                    <a:pt x="244" y="102"/>
                  </a:moveTo>
                  <a:lnTo>
                    <a:pt x="218" y="96"/>
                  </a:lnTo>
                  <a:lnTo>
                    <a:pt x="218" y="96"/>
                  </a:lnTo>
                  <a:lnTo>
                    <a:pt x="214" y="86"/>
                  </a:lnTo>
                  <a:lnTo>
                    <a:pt x="228" y="66"/>
                  </a:lnTo>
                  <a:lnTo>
                    <a:pt x="228" y="66"/>
                  </a:lnTo>
                  <a:lnTo>
                    <a:pt x="230" y="60"/>
                  </a:lnTo>
                  <a:lnTo>
                    <a:pt x="230" y="54"/>
                  </a:lnTo>
                  <a:lnTo>
                    <a:pt x="230" y="50"/>
                  </a:lnTo>
                  <a:lnTo>
                    <a:pt x="226" y="46"/>
                  </a:lnTo>
                  <a:lnTo>
                    <a:pt x="210" y="30"/>
                  </a:lnTo>
                  <a:lnTo>
                    <a:pt x="210" y="30"/>
                  </a:lnTo>
                  <a:lnTo>
                    <a:pt x="20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194" y="26"/>
                  </a:lnTo>
                  <a:lnTo>
                    <a:pt x="190" y="28"/>
                  </a:lnTo>
                  <a:lnTo>
                    <a:pt x="170" y="42"/>
                  </a:lnTo>
                  <a:lnTo>
                    <a:pt x="170" y="42"/>
                  </a:lnTo>
                  <a:lnTo>
                    <a:pt x="160" y="38"/>
                  </a:lnTo>
                  <a:lnTo>
                    <a:pt x="154" y="12"/>
                  </a:lnTo>
                  <a:lnTo>
                    <a:pt x="154" y="12"/>
                  </a:lnTo>
                  <a:lnTo>
                    <a:pt x="152" y="8"/>
                  </a:lnTo>
                  <a:lnTo>
                    <a:pt x="150" y="4"/>
                  </a:lnTo>
                  <a:lnTo>
                    <a:pt x="144" y="0"/>
                  </a:lnTo>
                  <a:lnTo>
                    <a:pt x="138" y="0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12" y="0"/>
                  </a:lnTo>
                  <a:lnTo>
                    <a:pt x="106" y="4"/>
                  </a:lnTo>
                  <a:lnTo>
                    <a:pt x="104" y="8"/>
                  </a:lnTo>
                  <a:lnTo>
                    <a:pt x="102" y="12"/>
                  </a:lnTo>
                  <a:lnTo>
                    <a:pt x="96" y="38"/>
                  </a:lnTo>
                  <a:lnTo>
                    <a:pt x="96" y="38"/>
                  </a:lnTo>
                  <a:lnTo>
                    <a:pt x="86" y="42"/>
                  </a:lnTo>
                  <a:lnTo>
                    <a:pt x="66" y="28"/>
                  </a:lnTo>
                  <a:lnTo>
                    <a:pt x="66" y="28"/>
                  </a:lnTo>
                  <a:lnTo>
                    <a:pt x="6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0" y="26"/>
                  </a:lnTo>
                  <a:lnTo>
                    <a:pt x="46" y="30"/>
                  </a:lnTo>
                  <a:lnTo>
                    <a:pt x="30" y="46"/>
                  </a:lnTo>
                  <a:lnTo>
                    <a:pt x="30" y="46"/>
                  </a:lnTo>
                  <a:lnTo>
                    <a:pt x="26" y="50"/>
                  </a:lnTo>
                  <a:lnTo>
                    <a:pt x="26" y="54"/>
                  </a:lnTo>
                  <a:lnTo>
                    <a:pt x="26" y="60"/>
                  </a:lnTo>
                  <a:lnTo>
                    <a:pt x="28" y="66"/>
                  </a:lnTo>
                  <a:lnTo>
                    <a:pt x="42" y="86"/>
                  </a:lnTo>
                  <a:lnTo>
                    <a:pt x="42" y="86"/>
                  </a:lnTo>
                  <a:lnTo>
                    <a:pt x="38" y="96"/>
                  </a:lnTo>
                  <a:lnTo>
                    <a:pt x="12" y="102"/>
                  </a:lnTo>
                  <a:lnTo>
                    <a:pt x="12" y="102"/>
                  </a:lnTo>
                  <a:lnTo>
                    <a:pt x="8" y="104"/>
                  </a:lnTo>
                  <a:lnTo>
                    <a:pt x="4" y="106"/>
                  </a:lnTo>
                  <a:lnTo>
                    <a:pt x="0" y="112"/>
                  </a:lnTo>
                  <a:lnTo>
                    <a:pt x="0" y="118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0" y="144"/>
                  </a:lnTo>
                  <a:lnTo>
                    <a:pt x="4" y="150"/>
                  </a:lnTo>
                  <a:lnTo>
                    <a:pt x="8" y="152"/>
                  </a:lnTo>
                  <a:lnTo>
                    <a:pt x="12" y="154"/>
                  </a:lnTo>
                  <a:lnTo>
                    <a:pt x="38" y="160"/>
                  </a:lnTo>
                  <a:lnTo>
                    <a:pt x="38" y="160"/>
                  </a:lnTo>
                  <a:lnTo>
                    <a:pt x="42" y="170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6" y="196"/>
                  </a:lnTo>
                  <a:lnTo>
                    <a:pt x="26" y="202"/>
                  </a:lnTo>
                  <a:lnTo>
                    <a:pt x="26" y="206"/>
                  </a:lnTo>
                  <a:lnTo>
                    <a:pt x="30" y="210"/>
                  </a:lnTo>
                  <a:lnTo>
                    <a:pt x="46" y="226"/>
                  </a:lnTo>
                  <a:lnTo>
                    <a:pt x="46" y="226"/>
                  </a:lnTo>
                  <a:lnTo>
                    <a:pt x="50" y="230"/>
                  </a:lnTo>
                  <a:lnTo>
                    <a:pt x="56" y="230"/>
                  </a:lnTo>
                  <a:lnTo>
                    <a:pt x="56" y="230"/>
                  </a:lnTo>
                  <a:lnTo>
                    <a:pt x="62" y="230"/>
                  </a:lnTo>
                  <a:lnTo>
                    <a:pt x="66" y="228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96" y="218"/>
                  </a:lnTo>
                  <a:lnTo>
                    <a:pt x="102" y="244"/>
                  </a:lnTo>
                  <a:lnTo>
                    <a:pt x="102" y="244"/>
                  </a:lnTo>
                  <a:lnTo>
                    <a:pt x="104" y="248"/>
                  </a:lnTo>
                  <a:lnTo>
                    <a:pt x="106" y="252"/>
                  </a:lnTo>
                  <a:lnTo>
                    <a:pt x="112" y="256"/>
                  </a:lnTo>
                  <a:lnTo>
                    <a:pt x="118" y="256"/>
                  </a:lnTo>
                  <a:lnTo>
                    <a:pt x="138" y="256"/>
                  </a:lnTo>
                  <a:lnTo>
                    <a:pt x="138" y="256"/>
                  </a:lnTo>
                  <a:lnTo>
                    <a:pt x="144" y="256"/>
                  </a:lnTo>
                  <a:lnTo>
                    <a:pt x="150" y="252"/>
                  </a:lnTo>
                  <a:lnTo>
                    <a:pt x="152" y="248"/>
                  </a:lnTo>
                  <a:lnTo>
                    <a:pt x="154" y="244"/>
                  </a:lnTo>
                  <a:lnTo>
                    <a:pt x="160" y="218"/>
                  </a:lnTo>
                  <a:lnTo>
                    <a:pt x="160" y="218"/>
                  </a:lnTo>
                  <a:lnTo>
                    <a:pt x="170" y="214"/>
                  </a:lnTo>
                  <a:lnTo>
                    <a:pt x="190" y="228"/>
                  </a:lnTo>
                  <a:lnTo>
                    <a:pt x="190" y="228"/>
                  </a:lnTo>
                  <a:lnTo>
                    <a:pt x="194" y="230"/>
                  </a:lnTo>
                  <a:lnTo>
                    <a:pt x="200" y="230"/>
                  </a:lnTo>
                  <a:lnTo>
                    <a:pt x="200" y="230"/>
                  </a:lnTo>
                  <a:lnTo>
                    <a:pt x="206" y="230"/>
                  </a:lnTo>
                  <a:lnTo>
                    <a:pt x="210" y="226"/>
                  </a:lnTo>
                  <a:lnTo>
                    <a:pt x="226" y="210"/>
                  </a:lnTo>
                  <a:lnTo>
                    <a:pt x="226" y="210"/>
                  </a:lnTo>
                  <a:lnTo>
                    <a:pt x="230" y="206"/>
                  </a:lnTo>
                  <a:lnTo>
                    <a:pt x="230" y="202"/>
                  </a:lnTo>
                  <a:lnTo>
                    <a:pt x="230" y="196"/>
                  </a:lnTo>
                  <a:lnTo>
                    <a:pt x="228" y="190"/>
                  </a:lnTo>
                  <a:lnTo>
                    <a:pt x="214" y="170"/>
                  </a:lnTo>
                  <a:lnTo>
                    <a:pt x="214" y="170"/>
                  </a:lnTo>
                  <a:lnTo>
                    <a:pt x="218" y="160"/>
                  </a:lnTo>
                  <a:lnTo>
                    <a:pt x="244" y="154"/>
                  </a:lnTo>
                  <a:lnTo>
                    <a:pt x="244" y="154"/>
                  </a:lnTo>
                  <a:lnTo>
                    <a:pt x="248" y="152"/>
                  </a:lnTo>
                  <a:lnTo>
                    <a:pt x="252" y="150"/>
                  </a:lnTo>
                  <a:lnTo>
                    <a:pt x="256" y="144"/>
                  </a:lnTo>
                  <a:lnTo>
                    <a:pt x="256" y="138"/>
                  </a:lnTo>
                  <a:lnTo>
                    <a:pt x="256" y="118"/>
                  </a:lnTo>
                  <a:lnTo>
                    <a:pt x="256" y="118"/>
                  </a:lnTo>
                  <a:lnTo>
                    <a:pt x="256" y="112"/>
                  </a:lnTo>
                  <a:lnTo>
                    <a:pt x="252" y="106"/>
                  </a:lnTo>
                  <a:lnTo>
                    <a:pt x="248" y="104"/>
                  </a:lnTo>
                  <a:lnTo>
                    <a:pt x="244" y="102"/>
                  </a:lnTo>
                  <a:close/>
                  <a:moveTo>
                    <a:pt x="216" y="144"/>
                  </a:moveTo>
                  <a:lnTo>
                    <a:pt x="216" y="144"/>
                  </a:lnTo>
                  <a:lnTo>
                    <a:pt x="208" y="148"/>
                  </a:lnTo>
                  <a:lnTo>
                    <a:pt x="204" y="154"/>
                  </a:lnTo>
                  <a:lnTo>
                    <a:pt x="204" y="154"/>
                  </a:lnTo>
                  <a:lnTo>
                    <a:pt x="200" y="162"/>
                  </a:lnTo>
                  <a:lnTo>
                    <a:pt x="200" y="162"/>
                  </a:lnTo>
                  <a:lnTo>
                    <a:pt x="198" y="170"/>
                  </a:lnTo>
                  <a:lnTo>
                    <a:pt x="202" y="178"/>
                  </a:lnTo>
                  <a:lnTo>
                    <a:pt x="214" y="200"/>
                  </a:lnTo>
                  <a:lnTo>
                    <a:pt x="200" y="214"/>
                  </a:lnTo>
                  <a:lnTo>
                    <a:pt x="178" y="202"/>
                  </a:lnTo>
                  <a:lnTo>
                    <a:pt x="178" y="202"/>
                  </a:lnTo>
                  <a:lnTo>
                    <a:pt x="174" y="198"/>
                  </a:lnTo>
                  <a:lnTo>
                    <a:pt x="170" y="198"/>
                  </a:lnTo>
                  <a:lnTo>
                    <a:pt x="170" y="198"/>
                  </a:lnTo>
                  <a:lnTo>
                    <a:pt x="162" y="200"/>
                  </a:lnTo>
                  <a:lnTo>
                    <a:pt x="162" y="200"/>
                  </a:lnTo>
                  <a:lnTo>
                    <a:pt x="154" y="204"/>
                  </a:lnTo>
                  <a:lnTo>
                    <a:pt x="154" y="204"/>
                  </a:lnTo>
                  <a:lnTo>
                    <a:pt x="148" y="208"/>
                  </a:lnTo>
                  <a:lnTo>
                    <a:pt x="144" y="216"/>
                  </a:lnTo>
                  <a:lnTo>
                    <a:pt x="138" y="240"/>
                  </a:lnTo>
                  <a:lnTo>
                    <a:pt x="118" y="240"/>
                  </a:lnTo>
                  <a:lnTo>
                    <a:pt x="112" y="216"/>
                  </a:lnTo>
                  <a:lnTo>
                    <a:pt x="112" y="216"/>
                  </a:lnTo>
                  <a:lnTo>
                    <a:pt x="108" y="208"/>
                  </a:lnTo>
                  <a:lnTo>
                    <a:pt x="102" y="204"/>
                  </a:lnTo>
                  <a:lnTo>
                    <a:pt x="102" y="204"/>
                  </a:lnTo>
                  <a:lnTo>
                    <a:pt x="94" y="200"/>
                  </a:lnTo>
                  <a:lnTo>
                    <a:pt x="94" y="200"/>
                  </a:lnTo>
                  <a:lnTo>
                    <a:pt x="86" y="198"/>
                  </a:lnTo>
                  <a:lnTo>
                    <a:pt x="86" y="198"/>
                  </a:lnTo>
                  <a:lnTo>
                    <a:pt x="82" y="198"/>
                  </a:lnTo>
                  <a:lnTo>
                    <a:pt x="78" y="202"/>
                  </a:lnTo>
                  <a:lnTo>
                    <a:pt x="56" y="214"/>
                  </a:lnTo>
                  <a:lnTo>
                    <a:pt x="42" y="200"/>
                  </a:lnTo>
                  <a:lnTo>
                    <a:pt x="54" y="178"/>
                  </a:lnTo>
                  <a:lnTo>
                    <a:pt x="54" y="178"/>
                  </a:lnTo>
                  <a:lnTo>
                    <a:pt x="58" y="170"/>
                  </a:lnTo>
                  <a:lnTo>
                    <a:pt x="56" y="162"/>
                  </a:lnTo>
                  <a:lnTo>
                    <a:pt x="56" y="162"/>
                  </a:lnTo>
                  <a:lnTo>
                    <a:pt x="52" y="154"/>
                  </a:lnTo>
                  <a:lnTo>
                    <a:pt x="52" y="154"/>
                  </a:lnTo>
                  <a:lnTo>
                    <a:pt x="48" y="148"/>
                  </a:lnTo>
                  <a:lnTo>
                    <a:pt x="40" y="144"/>
                  </a:lnTo>
                  <a:lnTo>
                    <a:pt x="16" y="138"/>
                  </a:lnTo>
                  <a:lnTo>
                    <a:pt x="16" y="118"/>
                  </a:lnTo>
                  <a:lnTo>
                    <a:pt x="40" y="112"/>
                  </a:lnTo>
                  <a:lnTo>
                    <a:pt x="40" y="112"/>
                  </a:lnTo>
                  <a:lnTo>
                    <a:pt x="48" y="108"/>
                  </a:lnTo>
                  <a:lnTo>
                    <a:pt x="52" y="102"/>
                  </a:lnTo>
                  <a:lnTo>
                    <a:pt x="52" y="102"/>
                  </a:lnTo>
                  <a:lnTo>
                    <a:pt x="56" y="94"/>
                  </a:lnTo>
                  <a:lnTo>
                    <a:pt x="56" y="94"/>
                  </a:lnTo>
                  <a:lnTo>
                    <a:pt x="58" y="86"/>
                  </a:lnTo>
                  <a:lnTo>
                    <a:pt x="54" y="78"/>
                  </a:lnTo>
                  <a:lnTo>
                    <a:pt x="42" y="56"/>
                  </a:lnTo>
                  <a:lnTo>
                    <a:pt x="56" y="42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82" y="58"/>
                  </a:lnTo>
                  <a:lnTo>
                    <a:pt x="86" y="58"/>
                  </a:lnTo>
                  <a:lnTo>
                    <a:pt x="86" y="58"/>
                  </a:lnTo>
                  <a:lnTo>
                    <a:pt x="94" y="56"/>
                  </a:lnTo>
                  <a:lnTo>
                    <a:pt x="94" y="56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8" y="48"/>
                  </a:lnTo>
                  <a:lnTo>
                    <a:pt x="112" y="40"/>
                  </a:lnTo>
                  <a:lnTo>
                    <a:pt x="118" y="16"/>
                  </a:lnTo>
                  <a:lnTo>
                    <a:pt x="138" y="16"/>
                  </a:lnTo>
                  <a:lnTo>
                    <a:pt x="144" y="40"/>
                  </a:lnTo>
                  <a:lnTo>
                    <a:pt x="144" y="40"/>
                  </a:lnTo>
                  <a:lnTo>
                    <a:pt x="148" y="48"/>
                  </a:lnTo>
                  <a:lnTo>
                    <a:pt x="154" y="52"/>
                  </a:lnTo>
                  <a:lnTo>
                    <a:pt x="154" y="52"/>
                  </a:lnTo>
                  <a:lnTo>
                    <a:pt x="162" y="56"/>
                  </a:lnTo>
                  <a:lnTo>
                    <a:pt x="162" y="56"/>
                  </a:lnTo>
                  <a:lnTo>
                    <a:pt x="170" y="58"/>
                  </a:lnTo>
                  <a:lnTo>
                    <a:pt x="170" y="58"/>
                  </a:lnTo>
                  <a:lnTo>
                    <a:pt x="174" y="58"/>
                  </a:lnTo>
                  <a:lnTo>
                    <a:pt x="178" y="54"/>
                  </a:lnTo>
                  <a:lnTo>
                    <a:pt x="200" y="42"/>
                  </a:lnTo>
                  <a:lnTo>
                    <a:pt x="214" y="56"/>
                  </a:lnTo>
                  <a:lnTo>
                    <a:pt x="202" y="78"/>
                  </a:lnTo>
                  <a:lnTo>
                    <a:pt x="202" y="78"/>
                  </a:lnTo>
                  <a:lnTo>
                    <a:pt x="198" y="86"/>
                  </a:lnTo>
                  <a:lnTo>
                    <a:pt x="200" y="94"/>
                  </a:lnTo>
                  <a:lnTo>
                    <a:pt x="200" y="94"/>
                  </a:lnTo>
                  <a:lnTo>
                    <a:pt x="204" y="102"/>
                  </a:lnTo>
                  <a:lnTo>
                    <a:pt x="204" y="102"/>
                  </a:lnTo>
                  <a:lnTo>
                    <a:pt x="208" y="108"/>
                  </a:lnTo>
                  <a:lnTo>
                    <a:pt x="216" y="112"/>
                  </a:lnTo>
                  <a:lnTo>
                    <a:pt x="240" y="118"/>
                  </a:lnTo>
                  <a:lnTo>
                    <a:pt x="240" y="138"/>
                  </a:lnTo>
                  <a:lnTo>
                    <a:pt x="216" y="1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38"/>
            <p:cNvSpPr/>
            <p:nvPr/>
          </p:nvSpPr>
          <p:spPr>
            <a:xfrm>
              <a:off x="5702300" y="2076450"/>
              <a:ext cx="177800" cy="177800"/>
            </a:xfrm>
            <a:custGeom>
              <a:rect b="b" l="l" r="r" t="t"/>
              <a:pathLst>
                <a:path extrusionOk="0" h="112" w="112">
                  <a:moveTo>
                    <a:pt x="56" y="0"/>
                  </a:moveTo>
                  <a:lnTo>
                    <a:pt x="56" y="0"/>
                  </a:lnTo>
                  <a:lnTo>
                    <a:pt x="44" y="2"/>
                  </a:lnTo>
                  <a:lnTo>
                    <a:pt x="34" y="4"/>
                  </a:lnTo>
                  <a:lnTo>
                    <a:pt x="24" y="10"/>
                  </a:lnTo>
                  <a:lnTo>
                    <a:pt x="16" y="16"/>
                  </a:lnTo>
                  <a:lnTo>
                    <a:pt x="10" y="2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2" y="68"/>
                  </a:lnTo>
                  <a:lnTo>
                    <a:pt x="4" y="78"/>
                  </a:lnTo>
                  <a:lnTo>
                    <a:pt x="10" y="88"/>
                  </a:lnTo>
                  <a:lnTo>
                    <a:pt x="16" y="96"/>
                  </a:lnTo>
                  <a:lnTo>
                    <a:pt x="24" y="102"/>
                  </a:lnTo>
                  <a:lnTo>
                    <a:pt x="34" y="108"/>
                  </a:lnTo>
                  <a:lnTo>
                    <a:pt x="44" y="110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68" y="110"/>
                  </a:lnTo>
                  <a:lnTo>
                    <a:pt x="78" y="108"/>
                  </a:lnTo>
                  <a:lnTo>
                    <a:pt x="88" y="102"/>
                  </a:lnTo>
                  <a:lnTo>
                    <a:pt x="96" y="96"/>
                  </a:lnTo>
                  <a:lnTo>
                    <a:pt x="102" y="88"/>
                  </a:lnTo>
                  <a:lnTo>
                    <a:pt x="108" y="78"/>
                  </a:lnTo>
                  <a:lnTo>
                    <a:pt x="110" y="68"/>
                  </a:lnTo>
                  <a:lnTo>
                    <a:pt x="112" y="56"/>
                  </a:lnTo>
                  <a:lnTo>
                    <a:pt x="112" y="56"/>
                  </a:lnTo>
                  <a:lnTo>
                    <a:pt x="110" y="44"/>
                  </a:lnTo>
                  <a:lnTo>
                    <a:pt x="108" y="34"/>
                  </a:lnTo>
                  <a:lnTo>
                    <a:pt x="102" y="24"/>
                  </a:lnTo>
                  <a:lnTo>
                    <a:pt x="96" y="16"/>
                  </a:lnTo>
                  <a:lnTo>
                    <a:pt x="88" y="10"/>
                  </a:lnTo>
                  <a:lnTo>
                    <a:pt x="78" y="4"/>
                  </a:lnTo>
                  <a:lnTo>
                    <a:pt x="68" y="2"/>
                  </a:lnTo>
                  <a:lnTo>
                    <a:pt x="56" y="0"/>
                  </a:lnTo>
                  <a:close/>
                  <a:moveTo>
                    <a:pt x="56" y="104"/>
                  </a:moveTo>
                  <a:lnTo>
                    <a:pt x="56" y="104"/>
                  </a:lnTo>
                  <a:lnTo>
                    <a:pt x="46" y="104"/>
                  </a:lnTo>
                  <a:lnTo>
                    <a:pt x="36" y="102"/>
                  </a:lnTo>
                  <a:lnTo>
                    <a:pt x="28" y="96"/>
                  </a:lnTo>
                  <a:lnTo>
                    <a:pt x="22" y="90"/>
                  </a:lnTo>
                  <a:lnTo>
                    <a:pt x="16" y="84"/>
                  </a:lnTo>
                  <a:lnTo>
                    <a:pt x="10" y="76"/>
                  </a:lnTo>
                  <a:lnTo>
                    <a:pt x="8" y="66"/>
                  </a:lnTo>
                  <a:lnTo>
                    <a:pt x="8" y="56"/>
                  </a:lnTo>
                  <a:lnTo>
                    <a:pt x="8" y="56"/>
                  </a:lnTo>
                  <a:lnTo>
                    <a:pt x="8" y="46"/>
                  </a:lnTo>
                  <a:lnTo>
                    <a:pt x="10" y="36"/>
                  </a:lnTo>
                  <a:lnTo>
                    <a:pt x="16" y="28"/>
                  </a:lnTo>
                  <a:lnTo>
                    <a:pt x="22" y="22"/>
                  </a:lnTo>
                  <a:lnTo>
                    <a:pt x="28" y="16"/>
                  </a:lnTo>
                  <a:lnTo>
                    <a:pt x="36" y="10"/>
                  </a:lnTo>
                  <a:lnTo>
                    <a:pt x="46" y="8"/>
                  </a:lnTo>
                  <a:lnTo>
                    <a:pt x="56" y="6"/>
                  </a:lnTo>
                  <a:lnTo>
                    <a:pt x="56" y="6"/>
                  </a:lnTo>
                  <a:lnTo>
                    <a:pt x="66" y="8"/>
                  </a:lnTo>
                  <a:lnTo>
                    <a:pt x="76" y="10"/>
                  </a:lnTo>
                  <a:lnTo>
                    <a:pt x="84" y="16"/>
                  </a:lnTo>
                  <a:lnTo>
                    <a:pt x="90" y="22"/>
                  </a:lnTo>
                  <a:lnTo>
                    <a:pt x="96" y="28"/>
                  </a:lnTo>
                  <a:lnTo>
                    <a:pt x="102" y="36"/>
                  </a:lnTo>
                  <a:lnTo>
                    <a:pt x="104" y="46"/>
                  </a:lnTo>
                  <a:lnTo>
                    <a:pt x="106" y="56"/>
                  </a:lnTo>
                  <a:lnTo>
                    <a:pt x="106" y="56"/>
                  </a:lnTo>
                  <a:lnTo>
                    <a:pt x="104" y="66"/>
                  </a:lnTo>
                  <a:lnTo>
                    <a:pt x="102" y="76"/>
                  </a:lnTo>
                  <a:lnTo>
                    <a:pt x="96" y="84"/>
                  </a:lnTo>
                  <a:lnTo>
                    <a:pt x="90" y="90"/>
                  </a:lnTo>
                  <a:lnTo>
                    <a:pt x="84" y="96"/>
                  </a:lnTo>
                  <a:lnTo>
                    <a:pt x="76" y="102"/>
                  </a:lnTo>
                  <a:lnTo>
                    <a:pt x="66" y="104"/>
                  </a:lnTo>
                  <a:lnTo>
                    <a:pt x="56" y="10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5740400" y="2114550"/>
              <a:ext cx="101600" cy="101600"/>
            </a:xfrm>
            <a:custGeom>
              <a:rect b="b" l="l" r="r" t="t"/>
              <a:pathLst>
                <a:path extrusionOk="0" h="64" w="64">
                  <a:moveTo>
                    <a:pt x="32" y="0"/>
                  </a:moveTo>
                  <a:lnTo>
                    <a:pt x="32" y="0"/>
                  </a:lnTo>
                  <a:lnTo>
                    <a:pt x="26" y="0"/>
                  </a:lnTo>
                  <a:lnTo>
                    <a:pt x="20" y="2"/>
                  </a:lnTo>
                  <a:lnTo>
                    <a:pt x="10" y="10"/>
                  </a:lnTo>
                  <a:lnTo>
                    <a:pt x="2" y="20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38"/>
                  </a:lnTo>
                  <a:lnTo>
                    <a:pt x="2" y="44"/>
                  </a:lnTo>
                  <a:lnTo>
                    <a:pt x="10" y="54"/>
                  </a:lnTo>
                  <a:lnTo>
                    <a:pt x="20" y="62"/>
                  </a:lnTo>
                  <a:lnTo>
                    <a:pt x="26" y="64"/>
                  </a:lnTo>
                  <a:lnTo>
                    <a:pt x="32" y="64"/>
                  </a:lnTo>
                  <a:lnTo>
                    <a:pt x="32" y="64"/>
                  </a:lnTo>
                  <a:lnTo>
                    <a:pt x="38" y="64"/>
                  </a:lnTo>
                  <a:lnTo>
                    <a:pt x="44" y="62"/>
                  </a:lnTo>
                  <a:lnTo>
                    <a:pt x="54" y="54"/>
                  </a:lnTo>
                  <a:lnTo>
                    <a:pt x="62" y="44"/>
                  </a:lnTo>
                  <a:lnTo>
                    <a:pt x="64" y="38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64" y="26"/>
                  </a:lnTo>
                  <a:lnTo>
                    <a:pt x="62" y="20"/>
                  </a:lnTo>
                  <a:lnTo>
                    <a:pt x="54" y="10"/>
                  </a:lnTo>
                  <a:lnTo>
                    <a:pt x="44" y="2"/>
                  </a:lnTo>
                  <a:lnTo>
                    <a:pt x="38" y="0"/>
                  </a:lnTo>
                  <a:lnTo>
                    <a:pt x="32" y="0"/>
                  </a:lnTo>
                  <a:close/>
                  <a:moveTo>
                    <a:pt x="32" y="56"/>
                  </a:moveTo>
                  <a:lnTo>
                    <a:pt x="32" y="56"/>
                  </a:lnTo>
                  <a:lnTo>
                    <a:pt x="22" y="54"/>
                  </a:lnTo>
                  <a:lnTo>
                    <a:pt x="16" y="48"/>
                  </a:lnTo>
                  <a:lnTo>
                    <a:pt x="10" y="42"/>
                  </a:lnTo>
                  <a:lnTo>
                    <a:pt x="8" y="32"/>
                  </a:lnTo>
                  <a:lnTo>
                    <a:pt x="8" y="32"/>
                  </a:lnTo>
                  <a:lnTo>
                    <a:pt x="10" y="22"/>
                  </a:lnTo>
                  <a:lnTo>
                    <a:pt x="16" y="16"/>
                  </a:lnTo>
                  <a:lnTo>
                    <a:pt x="22" y="10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42" y="10"/>
                  </a:lnTo>
                  <a:lnTo>
                    <a:pt x="48" y="16"/>
                  </a:lnTo>
                  <a:lnTo>
                    <a:pt x="54" y="22"/>
                  </a:lnTo>
                  <a:lnTo>
                    <a:pt x="56" y="32"/>
                  </a:lnTo>
                  <a:lnTo>
                    <a:pt x="56" y="32"/>
                  </a:lnTo>
                  <a:lnTo>
                    <a:pt x="54" y="42"/>
                  </a:lnTo>
                  <a:lnTo>
                    <a:pt x="48" y="48"/>
                  </a:lnTo>
                  <a:lnTo>
                    <a:pt x="42" y="54"/>
                  </a:lnTo>
                  <a:lnTo>
                    <a:pt x="32" y="5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6" name="Google Shape;416;p38"/>
          <p:cNvSpPr/>
          <p:nvPr/>
        </p:nvSpPr>
        <p:spPr>
          <a:xfrm>
            <a:off x="3064445" y="2601145"/>
            <a:ext cx="501714" cy="413411"/>
          </a:xfrm>
          <a:custGeom>
            <a:rect b="b" l="l" r="r" t="t"/>
            <a:pathLst>
              <a:path extrusionOk="0" h="256" w="256">
                <a:moveTo>
                  <a:pt x="236" y="20"/>
                </a:moveTo>
                <a:lnTo>
                  <a:pt x="236" y="20"/>
                </a:lnTo>
                <a:lnTo>
                  <a:pt x="224" y="12"/>
                </a:lnTo>
                <a:lnTo>
                  <a:pt x="212" y="6"/>
                </a:lnTo>
                <a:lnTo>
                  <a:pt x="200" y="2"/>
                </a:lnTo>
                <a:lnTo>
                  <a:pt x="188" y="0"/>
                </a:lnTo>
                <a:lnTo>
                  <a:pt x="188" y="0"/>
                </a:lnTo>
                <a:lnTo>
                  <a:pt x="178" y="0"/>
                </a:lnTo>
                <a:lnTo>
                  <a:pt x="168" y="4"/>
                </a:lnTo>
                <a:lnTo>
                  <a:pt x="158" y="8"/>
                </a:lnTo>
                <a:lnTo>
                  <a:pt x="150" y="16"/>
                </a:lnTo>
                <a:lnTo>
                  <a:pt x="112" y="54"/>
                </a:lnTo>
                <a:lnTo>
                  <a:pt x="112" y="54"/>
                </a:lnTo>
                <a:lnTo>
                  <a:pt x="110" y="54"/>
                </a:lnTo>
                <a:lnTo>
                  <a:pt x="110" y="54"/>
                </a:lnTo>
                <a:lnTo>
                  <a:pt x="110" y="54"/>
                </a:lnTo>
                <a:lnTo>
                  <a:pt x="110" y="54"/>
                </a:lnTo>
                <a:lnTo>
                  <a:pt x="28" y="138"/>
                </a:lnTo>
                <a:lnTo>
                  <a:pt x="28" y="138"/>
                </a:lnTo>
                <a:lnTo>
                  <a:pt x="24" y="144"/>
                </a:lnTo>
                <a:lnTo>
                  <a:pt x="20" y="152"/>
                </a:lnTo>
                <a:lnTo>
                  <a:pt x="2" y="220"/>
                </a:lnTo>
                <a:lnTo>
                  <a:pt x="2" y="220"/>
                </a:lnTo>
                <a:lnTo>
                  <a:pt x="0" y="228"/>
                </a:lnTo>
                <a:lnTo>
                  <a:pt x="0" y="228"/>
                </a:lnTo>
                <a:lnTo>
                  <a:pt x="2" y="238"/>
                </a:lnTo>
                <a:lnTo>
                  <a:pt x="8" y="248"/>
                </a:lnTo>
                <a:lnTo>
                  <a:pt x="18" y="254"/>
                </a:lnTo>
                <a:lnTo>
                  <a:pt x="28" y="256"/>
                </a:lnTo>
                <a:lnTo>
                  <a:pt x="28" y="256"/>
                </a:lnTo>
                <a:lnTo>
                  <a:pt x="38" y="254"/>
                </a:lnTo>
                <a:lnTo>
                  <a:pt x="106" y="236"/>
                </a:lnTo>
                <a:lnTo>
                  <a:pt x="106" y="236"/>
                </a:lnTo>
                <a:lnTo>
                  <a:pt x="112" y="234"/>
                </a:lnTo>
                <a:lnTo>
                  <a:pt x="118" y="228"/>
                </a:lnTo>
                <a:lnTo>
                  <a:pt x="240" y="106"/>
                </a:lnTo>
                <a:lnTo>
                  <a:pt x="240" y="106"/>
                </a:lnTo>
                <a:lnTo>
                  <a:pt x="248" y="96"/>
                </a:lnTo>
                <a:lnTo>
                  <a:pt x="252" y="86"/>
                </a:lnTo>
                <a:lnTo>
                  <a:pt x="256" y="76"/>
                </a:lnTo>
                <a:lnTo>
                  <a:pt x="256" y="64"/>
                </a:lnTo>
                <a:lnTo>
                  <a:pt x="254" y="52"/>
                </a:lnTo>
                <a:lnTo>
                  <a:pt x="250" y="42"/>
                </a:lnTo>
                <a:lnTo>
                  <a:pt x="244" y="30"/>
                </a:lnTo>
                <a:lnTo>
                  <a:pt x="236" y="20"/>
                </a:lnTo>
                <a:close/>
                <a:moveTo>
                  <a:pt x="128" y="190"/>
                </a:moveTo>
                <a:lnTo>
                  <a:pt x="128" y="190"/>
                </a:lnTo>
                <a:lnTo>
                  <a:pt x="126" y="180"/>
                </a:lnTo>
                <a:lnTo>
                  <a:pt x="122" y="170"/>
                </a:lnTo>
                <a:lnTo>
                  <a:pt x="198" y="94"/>
                </a:lnTo>
                <a:lnTo>
                  <a:pt x="198" y="94"/>
                </a:lnTo>
                <a:lnTo>
                  <a:pt x="200" y="104"/>
                </a:lnTo>
                <a:lnTo>
                  <a:pt x="200" y="116"/>
                </a:lnTo>
                <a:lnTo>
                  <a:pt x="196" y="126"/>
                </a:lnTo>
                <a:lnTo>
                  <a:pt x="190" y="134"/>
                </a:lnTo>
                <a:lnTo>
                  <a:pt x="190" y="134"/>
                </a:lnTo>
                <a:lnTo>
                  <a:pt x="190" y="134"/>
                </a:lnTo>
                <a:lnTo>
                  <a:pt x="190" y="134"/>
                </a:lnTo>
                <a:lnTo>
                  <a:pt x="128" y="196"/>
                </a:lnTo>
                <a:lnTo>
                  <a:pt x="128" y="196"/>
                </a:lnTo>
                <a:lnTo>
                  <a:pt x="128" y="190"/>
                </a:lnTo>
                <a:close/>
                <a:moveTo>
                  <a:pt x="118" y="162"/>
                </a:moveTo>
                <a:lnTo>
                  <a:pt x="118" y="162"/>
                </a:lnTo>
                <a:lnTo>
                  <a:pt x="108" y="148"/>
                </a:lnTo>
                <a:lnTo>
                  <a:pt x="108" y="148"/>
                </a:lnTo>
                <a:lnTo>
                  <a:pt x="100" y="142"/>
                </a:lnTo>
                <a:lnTo>
                  <a:pt x="92" y="136"/>
                </a:lnTo>
                <a:lnTo>
                  <a:pt x="168" y="60"/>
                </a:lnTo>
                <a:lnTo>
                  <a:pt x="168" y="60"/>
                </a:lnTo>
                <a:lnTo>
                  <a:pt x="176" y="64"/>
                </a:lnTo>
                <a:lnTo>
                  <a:pt x="184" y="72"/>
                </a:lnTo>
                <a:lnTo>
                  <a:pt x="184" y="72"/>
                </a:lnTo>
                <a:lnTo>
                  <a:pt x="190" y="78"/>
                </a:lnTo>
                <a:lnTo>
                  <a:pt x="194" y="86"/>
                </a:lnTo>
                <a:lnTo>
                  <a:pt x="118" y="162"/>
                </a:lnTo>
                <a:close/>
                <a:moveTo>
                  <a:pt x="84" y="132"/>
                </a:moveTo>
                <a:lnTo>
                  <a:pt x="84" y="132"/>
                </a:lnTo>
                <a:lnTo>
                  <a:pt x="72" y="130"/>
                </a:lnTo>
                <a:lnTo>
                  <a:pt x="60" y="128"/>
                </a:lnTo>
                <a:lnTo>
                  <a:pt x="122" y="66"/>
                </a:lnTo>
                <a:lnTo>
                  <a:pt x="122" y="66"/>
                </a:lnTo>
                <a:lnTo>
                  <a:pt x="130" y="60"/>
                </a:lnTo>
                <a:lnTo>
                  <a:pt x="140" y="56"/>
                </a:lnTo>
                <a:lnTo>
                  <a:pt x="150" y="56"/>
                </a:lnTo>
                <a:lnTo>
                  <a:pt x="160" y="58"/>
                </a:lnTo>
                <a:lnTo>
                  <a:pt x="84" y="132"/>
                </a:lnTo>
                <a:close/>
                <a:moveTo>
                  <a:pt x="34" y="238"/>
                </a:moveTo>
                <a:lnTo>
                  <a:pt x="34" y="238"/>
                </a:lnTo>
                <a:lnTo>
                  <a:pt x="28" y="240"/>
                </a:lnTo>
                <a:lnTo>
                  <a:pt x="28" y="240"/>
                </a:lnTo>
                <a:lnTo>
                  <a:pt x="24" y="240"/>
                </a:lnTo>
                <a:lnTo>
                  <a:pt x="20" y="236"/>
                </a:lnTo>
                <a:lnTo>
                  <a:pt x="16" y="232"/>
                </a:lnTo>
                <a:lnTo>
                  <a:pt x="16" y="228"/>
                </a:lnTo>
                <a:lnTo>
                  <a:pt x="16" y="228"/>
                </a:lnTo>
                <a:lnTo>
                  <a:pt x="16" y="224"/>
                </a:lnTo>
                <a:lnTo>
                  <a:pt x="26" y="192"/>
                </a:lnTo>
                <a:lnTo>
                  <a:pt x="26" y="192"/>
                </a:lnTo>
                <a:lnTo>
                  <a:pt x="32" y="194"/>
                </a:lnTo>
                <a:lnTo>
                  <a:pt x="40" y="196"/>
                </a:lnTo>
                <a:lnTo>
                  <a:pt x="46" y="200"/>
                </a:lnTo>
                <a:lnTo>
                  <a:pt x="52" y="204"/>
                </a:lnTo>
                <a:lnTo>
                  <a:pt x="52" y="204"/>
                </a:lnTo>
                <a:lnTo>
                  <a:pt x="58" y="210"/>
                </a:lnTo>
                <a:lnTo>
                  <a:pt x="60" y="218"/>
                </a:lnTo>
                <a:lnTo>
                  <a:pt x="62" y="224"/>
                </a:lnTo>
                <a:lnTo>
                  <a:pt x="64" y="232"/>
                </a:lnTo>
                <a:lnTo>
                  <a:pt x="34" y="238"/>
                </a:lnTo>
                <a:close/>
                <a:moveTo>
                  <a:pt x="70" y="230"/>
                </a:moveTo>
                <a:lnTo>
                  <a:pt x="70" y="230"/>
                </a:lnTo>
                <a:lnTo>
                  <a:pt x="70" y="222"/>
                </a:lnTo>
                <a:lnTo>
                  <a:pt x="68" y="214"/>
                </a:lnTo>
                <a:lnTo>
                  <a:pt x="64" y="206"/>
                </a:lnTo>
                <a:lnTo>
                  <a:pt x="58" y="198"/>
                </a:lnTo>
                <a:lnTo>
                  <a:pt x="58" y="198"/>
                </a:lnTo>
                <a:lnTo>
                  <a:pt x="50" y="192"/>
                </a:lnTo>
                <a:lnTo>
                  <a:pt x="44" y="188"/>
                </a:lnTo>
                <a:lnTo>
                  <a:pt x="36" y="186"/>
                </a:lnTo>
                <a:lnTo>
                  <a:pt x="28" y="184"/>
                </a:lnTo>
                <a:lnTo>
                  <a:pt x="36" y="156"/>
                </a:lnTo>
                <a:lnTo>
                  <a:pt x="36" y="156"/>
                </a:lnTo>
                <a:lnTo>
                  <a:pt x="38" y="150"/>
                </a:lnTo>
                <a:lnTo>
                  <a:pt x="38" y="150"/>
                </a:lnTo>
                <a:lnTo>
                  <a:pt x="44" y="146"/>
                </a:lnTo>
                <a:lnTo>
                  <a:pt x="52" y="144"/>
                </a:lnTo>
                <a:lnTo>
                  <a:pt x="60" y="144"/>
                </a:lnTo>
                <a:lnTo>
                  <a:pt x="68" y="144"/>
                </a:lnTo>
                <a:lnTo>
                  <a:pt x="74" y="146"/>
                </a:lnTo>
                <a:lnTo>
                  <a:pt x="82" y="150"/>
                </a:lnTo>
                <a:lnTo>
                  <a:pt x="90" y="154"/>
                </a:lnTo>
                <a:lnTo>
                  <a:pt x="96" y="160"/>
                </a:lnTo>
                <a:lnTo>
                  <a:pt x="96" y="160"/>
                </a:lnTo>
                <a:lnTo>
                  <a:pt x="102" y="166"/>
                </a:lnTo>
                <a:lnTo>
                  <a:pt x="108" y="174"/>
                </a:lnTo>
                <a:lnTo>
                  <a:pt x="110" y="182"/>
                </a:lnTo>
                <a:lnTo>
                  <a:pt x="112" y="190"/>
                </a:lnTo>
                <a:lnTo>
                  <a:pt x="112" y="198"/>
                </a:lnTo>
                <a:lnTo>
                  <a:pt x="110" y="206"/>
                </a:lnTo>
                <a:lnTo>
                  <a:pt x="108" y="214"/>
                </a:lnTo>
                <a:lnTo>
                  <a:pt x="104" y="220"/>
                </a:lnTo>
                <a:lnTo>
                  <a:pt x="104" y="220"/>
                </a:lnTo>
                <a:lnTo>
                  <a:pt x="100" y="222"/>
                </a:lnTo>
                <a:lnTo>
                  <a:pt x="70" y="230"/>
                </a:lnTo>
                <a:close/>
                <a:moveTo>
                  <a:pt x="230" y="94"/>
                </a:moveTo>
                <a:lnTo>
                  <a:pt x="216" y="108"/>
                </a:lnTo>
                <a:lnTo>
                  <a:pt x="216" y="108"/>
                </a:lnTo>
                <a:lnTo>
                  <a:pt x="216" y="102"/>
                </a:lnTo>
                <a:lnTo>
                  <a:pt x="216" y="102"/>
                </a:lnTo>
                <a:lnTo>
                  <a:pt x="214" y="90"/>
                </a:lnTo>
                <a:lnTo>
                  <a:pt x="210" y="80"/>
                </a:lnTo>
                <a:lnTo>
                  <a:pt x="204" y="70"/>
                </a:lnTo>
                <a:lnTo>
                  <a:pt x="196" y="60"/>
                </a:lnTo>
                <a:lnTo>
                  <a:pt x="196" y="60"/>
                </a:lnTo>
                <a:lnTo>
                  <a:pt x="186" y="52"/>
                </a:lnTo>
                <a:lnTo>
                  <a:pt x="174" y="46"/>
                </a:lnTo>
                <a:lnTo>
                  <a:pt x="162" y="42"/>
                </a:lnTo>
                <a:lnTo>
                  <a:pt x="148" y="40"/>
                </a:lnTo>
                <a:lnTo>
                  <a:pt x="162" y="26"/>
                </a:lnTo>
                <a:lnTo>
                  <a:pt x="162" y="26"/>
                </a:lnTo>
                <a:lnTo>
                  <a:pt x="168" y="22"/>
                </a:lnTo>
                <a:lnTo>
                  <a:pt x="174" y="18"/>
                </a:lnTo>
                <a:lnTo>
                  <a:pt x="180" y="16"/>
                </a:lnTo>
                <a:lnTo>
                  <a:pt x="188" y="16"/>
                </a:lnTo>
                <a:lnTo>
                  <a:pt x="188" y="16"/>
                </a:lnTo>
                <a:lnTo>
                  <a:pt x="198" y="18"/>
                </a:lnTo>
                <a:lnTo>
                  <a:pt x="206" y="20"/>
                </a:lnTo>
                <a:lnTo>
                  <a:pt x="216" y="26"/>
                </a:lnTo>
                <a:lnTo>
                  <a:pt x="224" y="32"/>
                </a:lnTo>
                <a:lnTo>
                  <a:pt x="224" y="32"/>
                </a:lnTo>
                <a:lnTo>
                  <a:pt x="230" y="40"/>
                </a:lnTo>
                <a:lnTo>
                  <a:pt x="236" y="48"/>
                </a:lnTo>
                <a:lnTo>
                  <a:pt x="238" y="56"/>
                </a:lnTo>
                <a:lnTo>
                  <a:pt x="240" y="66"/>
                </a:lnTo>
                <a:lnTo>
                  <a:pt x="240" y="66"/>
                </a:lnTo>
                <a:lnTo>
                  <a:pt x="240" y="74"/>
                </a:lnTo>
                <a:lnTo>
                  <a:pt x="238" y="82"/>
                </a:lnTo>
                <a:lnTo>
                  <a:pt x="234" y="88"/>
                </a:lnTo>
                <a:lnTo>
                  <a:pt x="230" y="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7" name="Google Shape;417;p38"/>
          <p:cNvCxnSpPr/>
          <p:nvPr/>
        </p:nvCxnSpPr>
        <p:spPr>
          <a:xfrm rot="10800000">
            <a:off x="1900194" y="1963089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18" name="Google Shape;418;p38"/>
          <p:cNvCxnSpPr/>
          <p:nvPr/>
        </p:nvCxnSpPr>
        <p:spPr>
          <a:xfrm rot="10800000">
            <a:off x="4744597" y="1963089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19" name="Google Shape;419;p38"/>
          <p:cNvCxnSpPr/>
          <p:nvPr/>
        </p:nvCxnSpPr>
        <p:spPr>
          <a:xfrm rot="10800000">
            <a:off x="7589002" y="1963089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20" name="Google Shape;420;p38"/>
          <p:cNvCxnSpPr/>
          <p:nvPr/>
        </p:nvCxnSpPr>
        <p:spPr>
          <a:xfrm rot="10800000">
            <a:off x="6145517" y="3534126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21" name="Google Shape;421;p38"/>
          <p:cNvCxnSpPr/>
          <p:nvPr/>
        </p:nvCxnSpPr>
        <p:spPr>
          <a:xfrm rot="10800000">
            <a:off x="3243813" y="3534126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422" name="Google Shape;422;p38"/>
          <p:cNvGrpSpPr/>
          <p:nvPr/>
        </p:nvGrpSpPr>
        <p:grpSpPr>
          <a:xfrm>
            <a:off x="593725" y="1316159"/>
            <a:ext cx="2612505" cy="456489"/>
            <a:chOff x="2937921" y="3681665"/>
            <a:chExt cx="1458929" cy="409775"/>
          </a:xfrm>
        </p:grpSpPr>
        <p:sp>
          <p:nvSpPr>
            <p:cNvPr id="423" name="Google Shape;423;p38"/>
            <p:cNvSpPr txBox="1"/>
            <p:nvPr/>
          </p:nvSpPr>
          <p:spPr>
            <a:xfrm>
              <a:off x="2937921" y="3885340"/>
              <a:ext cx="1458900" cy="20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91969B"/>
                  </a:solidFill>
                  <a:latin typeface="Lato"/>
                  <a:ea typeface="Lato"/>
                  <a:cs typeface="Lato"/>
                  <a:sym typeface="Lato"/>
                </a:rPr>
                <a:t>Figure out what you want to build and any cool features you might want to add. </a:t>
              </a:r>
              <a:endParaRPr sz="1700"/>
            </a:p>
          </p:txBody>
        </p:sp>
        <p:sp>
          <p:nvSpPr>
            <p:cNvPr id="424" name="Google Shape;424;p38"/>
            <p:cNvSpPr txBox="1"/>
            <p:nvPr/>
          </p:nvSpPr>
          <p:spPr>
            <a:xfrm>
              <a:off x="2937950" y="3681665"/>
              <a:ext cx="14589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solidFill>
                    <a:srgbClr val="6E7378"/>
                  </a:solidFill>
                  <a:latin typeface="Lato"/>
                  <a:ea typeface="Lato"/>
                  <a:cs typeface="Lato"/>
                  <a:sym typeface="Lato"/>
                </a:rPr>
                <a:t>IDEATE</a:t>
              </a:r>
              <a:endParaRPr b="1" sz="1300" cap="none">
                <a:solidFill>
                  <a:srgbClr val="6E7378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25" name="Google Shape;425;p38"/>
          <p:cNvGrpSpPr/>
          <p:nvPr/>
        </p:nvGrpSpPr>
        <p:grpSpPr>
          <a:xfrm>
            <a:off x="1768614" y="3737990"/>
            <a:ext cx="2950618" cy="747243"/>
            <a:chOff x="5112594" y="1598987"/>
            <a:chExt cx="1877700" cy="670775"/>
          </a:xfrm>
        </p:grpSpPr>
        <p:sp>
          <p:nvSpPr>
            <p:cNvPr id="426" name="Google Shape;426;p38"/>
            <p:cNvSpPr txBox="1"/>
            <p:nvPr/>
          </p:nvSpPr>
          <p:spPr>
            <a:xfrm>
              <a:off x="5112594" y="1782562"/>
              <a:ext cx="1877700" cy="48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91969B"/>
                  </a:solidFill>
                  <a:latin typeface="Lato"/>
                  <a:ea typeface="Lato"/>
                  <a:cs typeface="Lato"/>
                  <a:sym typeface="Lato"/>
                </a:rPr>
                <a:t>Plan out what parts you need, the types of constraints and how it all works together. Then try breaking it down into steps for building</a:t>
              </a:r>
              <a:endParaRPr sz="1700"/>
            </a:p>
          </p:txBody>
        </p:sp>
        <p:sp>
          <p:nvSpPr>
            <p:cNvPr id="427" name="Google Shape;427;p38"/>
            <p:cNvSpPr txBox="1"/>
            <p:nvPr/>
          </p:nvSpPr>
          <p:spPr>
            <a:xfrm>
              <a:off x="5112594" y="1598987"/>
              <a:ext cx="18777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solidFill>
                    <a:srgbClr val="6E7378"/>
                  </a:solidFill>
                  <a:latin typeface="Lato"/>
                  <a:ea typeface="Lato"/>
                  <a:cs typeface="Lato"/>
                  <a:sym typeface="Lato"/>
                </a:rPr>
                <a:t>DESIGN</a:t>
              </a:r>
              <a:endParaRPr b="1" sz="1300" cap="none">
                <a:solidFill>
                  <a:srgbClr val="6E7378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28" name="Google Shape;428;p38"/>
          <p:cNvGrpSpPr/>
          <p:nvPr/>
        </p:nvGrpSpPr>
        <p:grpSpPr>
          <a:xfrm>
            <a:off x="4909497" y="3737972"/>
            <a:ext cx="2509234" cy="542741"/>
            <a:chOff x="4878688" y="4170025"/>
            <a:chExt cx="1676175" cy="487200"/>
          </a:xfrm>
        </p:grpSpPr>
        <p:sp>
          <p:nvSpPr>
            <p:cNvPr id="429" name="Google Shape;429;p38"/>
            <p:cNvSpPr txBox="1"/>
            <p:nvPr/>
          </p:nvSpPr>
          <p:spPr>
            <a:xfrm>
              <a:off x="4878688" y="4323925"/>
              <a:ext cx="16761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91969B"/>
                  </a:solidFill>
                  <a:latin typeface="Lato"/>
                  <a:ea typeface="Lato"/>
                  <a:cs typeface="Lato"/>
                  <a:sym typeface="Lato"/>
                </a:rPr>
                <a:t>Continually test your machine! Test after you finish each component and anytime you add something new. </a:t>
              </a:r>
              <a:endParaRPr sz="1700"/>
            </a:p>
          </p:txBody>
        </p:sp>
        <p:sp>
          <p:nvSpPr>
            <p:cNvPr id="430" name="Google Shape;430;p38"/>
            <p:cNvSpPr txBox="1"/>
            <p:nvPr/>
          </p:nvSpPr>
          <p:spPr>
            <a:xfrm>
              <a:off x="4878762" y="4170025"/>
              <a:ext cx="16761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solidFill>
                    <a:srgbClr val="6E7378"/>
                  </a:solidFill>
                  <a:latin typeface="Lato"/>
                  <a:ea typeface="Lato"/>
                  <a:cs typeface="Lato"/>
                  <a:sym typeface="Lato"/>
                </a:rPr>
                <a:t>TEST</a:t>
              </a:r>
              <a:endParaRPr b="1" sz="1300" cap="none">
                <a:solidFill>
                  <a:srgbClr val="6E7378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31" name="Google Shape;431;p38"/>
          <p:cNvGrpSpPr/>
          <p:nvPr/>
        </p:nvGrpSpPr>
        <p:grpSpPr>
          <a:xfrm>
            <a:off x="3827712" y="1294898"/>
            <a:ext cx="1972498" cy="575829"/>
            <a:chOff x="4783975" y="3682484"/>
            <a:chExt cx="1458948" cy="516902"/>
          </a:xfrm>
        </p:grpSpPr>
        <p:sp>
          <p:nvSpPr>
            <p:cNvPr id="432" name="Google Shape;432;p38"/>
            <p:cNvSpPr txBox="1"/>
            <p:nvPr/>
          </p:nvSpPr>
          <p:spPr>
            <a:xfrm>
              <a:off x="4783975" y="3866086"/>
              <a:ext cx="14589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91969B"/>
                  </a:solidFill>
                  <a:latin typeface="Lato"/>
                  <a:ea typeface="Lato"/>
                  <a:cs typeface="Lato"/>
                  <a:sym typeface="Lato"/>
                </a:rPr>
                <a:t>Start building it using Roblox Studios. One step at a time. </a:t>
              </a:r>
              <a:endParaRPr sz="1700"/>
            </a:p>
          </p:txBody>
        </p:sp>
        <p:sp>
          <p:nvSpPr>
            <p:cNvPr id="433" name="Google Shape;433;p38"/>
            <p:cNvSpPr txBox="1"/>
            <p:nvPr/>
          </p:nvSpPr>
          <p:spPr>
            <a:xfrm>
              <a:off x="4784023" y="3682484"/>
              <a:ext cx="14589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solidFill>
                    <a:srgbClr val="6E7378"/>
                  </a:solidFill>
                  <a:latin typeface="Lato"/>
                  <a:ea typeface="Lato"/>
                  <a:cs typeface="Lato"/>
                  <a:sym typeface="Lato"/>
                </a:rPr>
                <a:t>DEVELOPMENT</a:t>
              </a:r>
              <a:endParaRPr b="1" sz="1300" cap="none">
                <a:solidFill>
                  <a:srgbClr val="6E7378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34" name="Google Shape;434;p38"/>
          <p:cNvSpPr/>
          <p:nvPr/>
        </p:nvSpPr>
        <p:spPr>
          <a:xfrm>
            <a:off x="7278636" y="2616315"/>
            <a:ext cx="501677" cy="413380"/>
          </a:xfrm>
          <a:custGeom>
            <a:rect b="b" l="l" r="r" t="t"/>
            <a:pathLst>
              <a:path extrusionOk="0" h="256" w="256">
                <a:moveTo>
                  <a:pt x="252" y="2"/>
                </a:moveTo>
                <a:lnTo>
                  <a:pt x="252" y="2"/>
                </a:lnTo>
                <a:lnTo>
                  <a:pt x="248" y="0"/>
                </a:lnTo>
                <a:lnTo>
                  <a:pt x="248" y="0"/>
                </a:lnTo>
                <a:lnTo>
                  <a:pt x="244" y="2"/>
                </a:lnTo>
                <a:lnTo>
                  <a:pt x="4" y="162"/>
                </a:lnTo>
                <a:lnTo>
                  <a:pt x="4" y="162"/>
                </a:lnTo>
                <a:lnTo>
                  <a:pt x="0" y="164"/>
                </a:lnTo>
                <a:lnTo>
                  <a:pt x="0" y="168"/>
                </a:lnTo>
                <a:lnTo>
                  <a:pt x="0" y="168"/>
                </a:lnTo>
                <a:lnTo>
                  <a:pt x="2" y="172"/>
                </a:lnTo>
                <a:lnTo>
                  <a:pt x="6" y="176"/>
                </a:lnTo>
                <a:lnTo>
                  <a:pt x="68" y="200"/>
                </a:lnTo>
                <a:lnTo>
                  <a:pt x="98" y="252"/>
                </a:lnTo>
                <a:lnTo>
                  <a:pt x="98" y="252"/>
                </a:lnTo>
                <a:lnTo>
                  <a:pt x="100" y="254"/>
                </a:lnTo>
                <a:lnTo>
                  <a:pt x="104" y="256"/>
                </a:lnTo>
                <a:lnTo>
                  <a:pt x="104" y="256"/>
                </a:lnTo>
                <a:lnTo>
                  <a:pt x="104" y="256"/>
                </a:lnTo>
                <a:lnTo>
                  <a:pt x="108" y="254"/>
                </a:lnTo>
                <a:lnTo>
                  <a:pt x="110" y="252"/>
                </a:lnTo>
                <a:lnTo>
                  <a:pt x="128" y="224"/>
                </a:lnTo>
                <a:lnTo>
                  <a:pt x="206" y="256"/>
                </a:lnTo>
                <a:lnTo>
                  <a:pt x="206" y="256"/>
                </a:lnTo>
                <a:lnTo>
                  <a:pt x="208" y="256"/>
                </a:lnTo>
                <a:lnTo>
                  <a:pt x="208" y="256"/>
                </a:lnTo>
                <a:lnTo>
                  <a:pt x="212" y="254"/>
                </a:lnTo>
                <a:lnTo>
                  <a:pt x="212" y="254"/>
                </a:lnTo>
                <a:lnTo>
                  <a:pt x="214" y="252"/>
                </a:lnTo>
                <a:lnTo>
                  <a:pt x="216" y="250"/>
                </a:lnTo>
                <a:lnTo>
                  <a:pt x="256" y="10"/>
                </a:lnTo>
                <a:lnTo>
                  <a:pt x="256" y="10"/>
                </a:lnTo>
                <a:lnTo>
                  <a:pt x="256" y="4"/>
                </a:lnTo>
                <a:lnTo>
                  <a:pt x="252" y="2"/>
                </a:lnTo>
                <a:close/>
                <a:moveTo>
                  <a:pt x="26" y="166"/>
                </a:moveTo>
                <a:lnTo>
                  <a:pt x="210" y="42"/>
                </a:lnTo>
                <a:lnTo>
                  <a:pt x="76" y="186"/>
                </a:lnTo>
                <a:lnTo>
                  <a:pt x="76" y="186"/>
                </a:lnTo>
                <a:lnTo>
                  <a:pt x="74" y="186"/>
                </a:lnTo>
                <a:lnTo>
                  <a:pt x="26" y="166"/>
                </a:lnTo>
                <a:close/>
                <a:moveTo>
                  <a:pt x="82" y="192"/>
                </a:moveTo>
                <a:lnTo>
                  <a:pt x="82" y="192"/>
                </a:lnTo>
                <a:lnTo>
                  <a:pt x="82" y="192"/>
                </a:lnTo>
                <a:lnTo>
                  <a:pt x="234" y="30"/>
                </a:lnTo>
                <a:lnTo>
                  <a:pt x="104" y="232"/>
                </a:lnTo>
                <a:lnTo>
                  <a:pt x="82" y="192"/>
                </a:lnTo>
                <a:close/>
                <a:moveTo>
                  <a:pt x="202" y="236"/>
                </a:moveTo>
                <a:lnTo>
                  <a:pt x="134" y="210"/>
                </a:lnTo>
                <a:lnTo>
                  <a:pt x="134" y="210"/>
                </a:lnTo>
                <a:lnTo>
                  <a:pt x="128" y="208"/>
                </a:lnTo>
                <a:lnTo>
                  <a:pt x="234" y="46"/>
                </a:lnTo>
                <a:lnTo>
                  <a:pt x="202" y="2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5" name="Google Shape;435;p38"/>
          <p:cNvGrpSpPr/>
          <p:nvPr/>
        </p:nvGrpSpPr>
        <p:grpSpPr>
          <a:xfrm>
            <a:off x="6421687" y="1285391"/>
            <a:ext cx="2334634" cy="625605"/>
            <a:chOff x="4628136" y="3654050"/>
            <a:chExt cx="1726800" cy="561584"/>
          </a:xfrm>
        </p:grpSpPr>
        <p:sp>
          <p:nvSpPr>
            <p:cNvPr id="436" name="Google Shape;436;p38"/>
            <p:cNvSpPr txBox="1"/>
            <p:nvPr/>
          </p:nvSpPr>
          <p:spPr>
            <a:xfrm>
              <a:off x="4628136" y="3882334"/>
              <a:ext cx="17268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91969B"/>
                  </a:solidFill>
                  <a:latin typeface="Lato"/>
                  <a:ea typeface="Lato"/>
                  <a:cs typeface="Lato"/>
                  <a:sym typeface="Lato"/>
                </a:rPr>
                <a:t>Once your game is ready, publish and share it live onto Roblox!</a:t>
              </a:r>
              <a:endParaRPr sz="1700"/>
            </a:p>
          </p:txBody>
        </p:sp>
        <p:sp>
          <p:nvSpPr>
            <p:cNvPr id="437" name="Google Shape;437;p38"/>
            <p:cNvSpPr txBox="1"/>
            <p:nvPr/>
          </p:nvSpPr>
          <p:spPr>
            <a:xfrm>
              <a:off x="4762083" y="3654050"/>
              <a:ext cx="14589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solidFill>
                    <a:srgbClr val="6E7378"/>
                  </a:solidFill>
                  <a:latin typeface="Lato"/>
                  <a:ea typeface="Lato"/>
                  <a:cs typeface="Lato"/>
                  <a:sym typeface="Lato"/>
                </a:rPr>
                <a:t>LAUNCH</a:t>
              </a:r>
              <a:endParaRPr b="1" sz="1300" cap="none">
                <a:solidFill>
                  <a:srgbClr val="6E7378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38" name="Google Shape;438;p38"/>
          <p:cNvSpPr txBox="1"/>
          <p:nvPr/>
        </p:nvSpPr>
        <p:spPr>
          <a:xfrm>
            <a:off x="593825" y="826625"/>
            <a:ext cx="79533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Here’s how game developers think. . .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9"/>
          <p:cNvSpPr/>
          <p:nvPr/>
        </p:nvSpPr>
        <p:spPr>
          <a:xfrm>
            <a:off x="2286000" y="1204938"/>
            <a:ext cx="4572000" cy="2733600"/>
          </a:xfrm>
          <a:prstGeom prst="rect">
            <a:avLst/>
          </a:prstGeom>
          <a:solidFill>
            <a:schemeClr val="accent2">
              <a:alpha val="8941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4" name="Google Shape;444;p39"/>
          <p:cNvGrpSpPr/>
          <p:nvPr/>
        </p:nvGrpSpPr>
        <p:grpSpPr>
          <a:xfrm>
            <a:off x="2899062" y="2524366"/>
            <a:ext cx="3345900" cy="566786"/>
            <a:chOff x="594362" y="1974291"/>
            <a:chExt cx="3345900" cy="566786"/>
          </a:xfrm>
        </p:grpSpPr>
        <p:cxnSp>
          <p:nvCxnSpPr>
            <p:cNvPr id="445" name="Google Shape;445;p39"/>
            <p:cNvCxnSpPr/>
            <p:nvPr/>
          </p:nvCxnSpPr>
          <p:spPr>
            <a:xfrm>
              <a:off x="1771187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46" name="Google Shape;446;p39"/>
            <p:cNvSpPr txBox="1"/>
            <p:nvPr/>
          </p:nvSpPr>
          <p:spPr>
            <a:xfrm>
              <a:off x="594362" y="2079377"/>
              <a:ext cx="334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CLASS ACTIVITY</a:t>
              </a:r>
              <a:endParaRPr b="0" i="0" sz="32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grpSp>
        <p:nvGrpSpPr>
          <p:cNvPr id="447" name="Google Shape;447;p39"/>
          <p:cNvGrpSpPr/>
          <p:nvPr/>
        </p:nvGrpSpPr>
        <p:grpSpPr>
          <a:xfrm>
            <a:off x="4377401" y="2052355"/>
            <a:ext cx="426606" cy="426606"/>
            <a:chOff x="2818" y="1137"/>
            <a:chExt cx="2100" cy="2100"/>
          </a:xfrm>
        </p:grpSpPr>
        <p:sp>
          <p:nvSpPr>
            <p:cNvPr id="448" name="Google Shape;448;p39"/>
            <p:cNvSpPr/>
            <p:nvPr/>
          </p:nvSpPr>
          <p:spPr>
            <a:xfrm>
              <a:off x="2818" y="1137"/>
              <a:ext cx="2100" cy="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3064" y="1383"/>
              <a:ext cx="1554" cy="1556"/>
            </a:xfrm>
            <a:custGeom>
              <a:rect b="b" l="l" r="r" t="t"/>
              <a:pathLst>
                <a:path extrusionOk="0" h="760" w="760">
                  <a:moveTo>
                    <a:pt x="162" y="464"/>
                  </a:moveTo>
                  <a:cubicBezTo>
                    <a:pt x="162" y="738"/>
                    <a:pt x="162" y="738"/>
                    <a:pt x="162" y="738"/>
                  </a:cubicBezTo>
                  <a:cubicBezTo>
                    <a:pt x="162" y="751"/>
                    <a:pt x="152" y="760"/>
                    <a:pt x="140" y="760"/>
                  </a:cubicBezTo>
                  <a:cubicBezTo>
                    <a:pt x="22" y="760"/>
                    <a:pt x="22" y="760"/>
                    <a:pt x="22" y="760"/>
                  </a:cubicBezTo>
                  <a:cubicBezTo>
                    <a:pt x="9" y="760"/>
                    <a:pt x="0" y="751"/>
                    <a:pt x="0" y="738"/>
                  </a:cubicBezTo>
                  <a:cubicBezTo>
                    <a:pt x="0" y="464"/>
                    <a:pt x="0" y="464"/>
                    <a:pt x="0" y="464"/>
                  </a:cubicBezTo>
                  <a:cubicBezTo>
                    <a:pt x="0" y="452"/>
                    <a:pt x="9" y="442"/>
                    <a:pt x="22" y="442"/>
                  </a:cubicBezTo>
                  <a:cubicBezTo>
                    <a:pt x="140" y="442"/>
                    <a:pt x="140" y="442"/>
                    <a:pt x="140" y="442"/>
                  </a:cubicBezTo>
                  <a:cubicBezTo>
                    <a:pt x="152" y="442"/>
                    <a:pt x="162" y="452"/>
                    <a:pt x="162" y="464"/>
                  </a:cubicBezTo>
                  <a:close/>
                  <a:moveTo>
                    <a:pt x="340" y="318"/>
                  </a:moveTo>
                  <a:cubicBezTo>
                    <a:pt x="221" y="318"/>
                    <a:pt x="221" y="318"/>
                    <a:pt x="221" y="318"/>
                  </a:cubicBezTo>
                  <a:cubicBezTo>
                    <a:pt x="209" y="318"/>
                    <a:pt x="199" y="328"/>
                    <a:pt x="199" y="340"/>
                  </a:cubicBezTo>
                  <a:cubicBezTo>
                    <a:pt x="199" y="738"/>
                    <a:pt x="199" y="738"/>
                    <a:pt x="199" y="738"/>
                  </a:cubicBezTo>
                  <a:cubicBezTo>
                    <a:pt x="199" y="751"/>
                    <a:pt x="209" y="760"/>
                    <a:pt x="221" y="760"/>
                  </a:cubicBezTo>
                  <a:cubicBezTo>
                    <a:pt x="340" y="760"/>
                    <a:pt x="340" y="760"/>
                    <a:pt x="340" y="760"/>
                  </a:cubicBezTo>
                  <a:cubicBezTo>
                    <a:pt x="352" y="760"/>
                    <a:pt x="362" y="751"/>
                    <a:pt x="362" y="738"/>
                  </a:cubicBezTo>
                  <a:cubicBezTo>
                    <a:pt x="362" y="340"/>
                    <a:pt x="362" y="340"/>
                    <a:pt x="362" y="340"/>
                  </a:cubicBezTo>
                  <a:cubicBezTo>
                    <a:pt x="362" y="328"/>
                    <a:pt x="352" y="318"/>
                    <a:pt x="340" y="318"/>
                  </a:cubicBezTo>
                  <a:close/>
                  <a:moveTo>
                    <a:pt x="539" y="179"/>
                  </a:moveTo>
                  <a:cubicBezTo>
                    <a:pt x="420" y="179"/>
                    <a:pt x="420" y="179"/>
                    <a:pt x="420" y="179"/>
                  </a:cubicBezTo>
                  <a:cubicBezTo>
                    <a:pt x="408" y="179"/>
                    <a:pt x="398" y="189"/>
                    <a:pt x="398" y="201"/>
                  </a:cubicBezTo>
                  <a:cubicBezTo>
                    <a:pt x="398" y="738"/>
                    <a:pt x="398" y="738"/>
                    <a:pt x="398" y="738"/>
                  </a:cubicBezTo>
                  <a:cubicBezTo>
                    <a:pt x="398" y="751"/>
                    <a:pt x="408" y="760"/>
                    <a:pt x="420" y="760"/>
                  </a:cubicBezTo>
                  <a:cubicBezTo>
                    <a:pt x="539" y="760"/>
                    <a:pt x="539" y="760"/>
                    <a:pt x="539" y="760"/>
                  </a:cubicBezTo>
                  <a:cubicBezTo>
                    <a:pt x="551" y="760"/>
                    <a:pt x="561" y="751"/>
                    <a:pt x="561" y="738"/>
                  </a:cubicBezTo>
                  <a:cubicBezTo>
                    <a:pt x="561" y="201"/>
                    <a:pt x="561" y="201"/>
                    <a:pt x="561" y="201"/>
                  </a:cubicBezTo>
                  <a:cubicBezTo>
                    <a:pt x="561" y="189"/>
                    <a:pt x="551" y="179"/>
                    <a:pt x="539" y="179"/>
                  </a:cubicBezTo>
                  <a:close/>
                  <a:moveTo>
                    <a:pt x="738" y="0"/>
                  </a:moveTo>
                  <a:cubicBezTo>
                    <a:pt x="620" y="0"/>
                    <a:pt x="620" y="0"/>
                    <a:pt x="620" y="0"/>
                  </a:cubicBezTo>
                  <a:cubicBezTo>
                    <a:pt x="608" y="0"/>
                    <a:pt x="598" y="9"/>
                    <a:pt x="598" y="22"/>
                  </a:cubicBezTo>
                  <a:cubicBezTo>
                    <a:pt x="598" y="738"/>
                    <a:pt x="598" y="738"/>
                    <a:pt x="598" y="738"/>
                  </a:cubicBezTo>
                  <a:cubicBezTo>
                    <a:pt x="598" y="751"/>
                    <a:pt x="608" y="760"/>
                    <a:pt x="620" y="760"/>
                  </a:cubicBezTo>
                  <a:cubicBezTo>
                    <a:pt x="738" y="760"/>
                    <a:pt x="738" y="760"/>
                    <a:pt x="738" y="760"/>
                  </a:cubicBezTo>
                  <a:cubicBezTo>
                    <a:pt x="751" y="760"/>
                    <a:pt x="760" y="751"/>
                    <a:pt x="760" y="738"/>
                  </a:cubicBezTo>
                  <a:cubicBezTo>
                    <a:pt x="760" y="22"/>
                    <a:pt x="760" y="22"/>
                    <a:pt x="760" y="22"/>
                  </a:cubicBezTo>
                  <a:cubicBezTo>
                    <a:pt x="760" y="9"/>
                    <a:pt x="751" y="0"/>
                    <a:pt x="738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0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BUILDING A </a:t>
            </a:r>
            <a:r>
              <a:rPr lang="en-US">
                <a:solidFill>
                  <a:schemeClr val="accent2"/>
                </a:solidFill>
              </a:rPr>
              <a:t>CAR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455" name="Google Shape;45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210" y="1048475"/>
            <a:ext cx="4450330" cy="3407076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40"/>
          <p:cNvSpPr txBox="1"/>
          <p:nvPr/>
        </p:nvSpPr>
        <p:spPr>
          <a:xfrm>
            <a:off x="5296350" y="1048475"/>
            <a:ext cx="3576900" cy="3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444C56"/>
                </a:solidFill>
                <a:highlight>
                  <a:srgbClr val="FFFFFF"/>
                </a:highlight>
              </a:rPr>
              <a:t>Game Development Process</a:t>
            </a:r>
            <a:endParaRPr b="1"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IDEATE: We want to build a Racing Car in Roblox.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should a car be able to do?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are some cool features we could add?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DESIGN: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parts can you see?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constraints?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Where do we start?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TESTING: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When should we test?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 </a:t>
            </a:r>
            <a:endParaRPr sz="13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1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ANATOMY OF </a:t>
            </a:r>
            <a:r>
              <a:rPr lang="en-US"/>
              <a:t>A </a:t>
            </a:r>
            <a:r>
              <a:rPr lang="en-US">
                <a:solidFill>
                  <a:schemeClr val="accent2"/>
                </a:solidFill>
              </a:rPr>
              <a:t>CAR WHEEL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462" name="Google Shape;46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8925" y="1247926"/>
            <a:ext cx="4063850" cy="2647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3" name="Google Shape;463;p41"/>
          <p:cNvCxnSpPr/>
          <p:nvPr/>
        </p:nvCxnSpPr>
        <p:spPr>
          <a:xfrm rot="10800000">
            <a:off x="5880925" y="2810950"/>
            <a:ext cx="957900" cy="341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4" name="Google Shape;464;p41"/>
          <p:cNvSpPr txBox="1"/>
          <p:nvPr/>
        </p:nvSpPr>
        <p:spPr>
          <a:xfrm>
            <a:off x="6912300" y="2780375"/>
            <a:ext cx="22317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An axle is a rod that passes through the centre of a wheel. In a road vehicle like a car the engine turns the axle to make the wheels go round. </a:t>
            </a:r>
            <a:endParaRPr sz="13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  <p:sp>
        <p:nvSpPr>
          <p:cNvPr id="465" name="Google Shape;465;p41"/>
          <p:cNvSpPr txBox="1"/>
          <p:nvPr/>
        </p:nvSpPr>
        <p:spPr>
          <a:xfrm>
            <a:off x="593725" y="1160750"/>
            <a:ext cx="22317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The edge of the wheel moves around more quickly, but with less force than the centre of the wheel. </a:t>
            </a:r>
            <a:endParaRPr sz="900">
              <a:solidFill>
                <a:schemeClr val="accent4"/>
              </a:solidFill>
            </a:endParaRPr>
          </a:p>
        </p:txBody>
      </p:sp>
      <p:sp>
        <p:nvSpPr>
          <p:cNvPr id="466" name="Google Shape;466;p41"/>
          <p:cNvSpPr txBox="1"/>
          <p:nvPr/>
        </p:nvSpPr>
        <p:spPr>
          <a:xfrm>
            <a:off x="593725" y="3451050"/>
            <a:ext cx="22317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The middle of the wheel moves around more slowly but with more turning force than the outside of the wheel.</a:t>
            </a:r>
            <a:endParaRPr sz="900">
              <a:solidFill>
                <a:schemeClr val="accent4"/>
              </a:solidFill>
            </a:endParaRPr>
          </a:p>
        </p:txBody>
      </p:sp>
      <p:cxnSp>
        <p:nvCxnSpPr>
          <p:cNvPr id="467" name="Google Shape;467;p41"/>
          <p:cNvCxnSpPr/>
          <p:nvPr/>
        </p:nvCxnSpPr>
        <p:spPr>
          <a:xfrm>
            <a:off x="2794925" y="1543050"/>
            <a:ext cx="1158300" cy="123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8" name="Google Shape;468;p41"/>
          <p:cNvCxnSpPr/>
          <p:nvPr/>
        </p:nvCxnSpPr>
        <p:spPr>
          <a:xfrm flipH="1" rot="10800000">
            <a:off x="2794925" y="2905125"/>
            <a:ext cx="876600" cy="921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2"/>
          <p:cNvSpPr/>
          <p:nvPr/>
        </p:nvSpPr>
        <p:spPr>
          <a:xfrm>
            <a:off x="2286000" y="1204938"/>
            <a:ext cx="4572000" cy="2733600"/>
          </a:xfrm>
          <a:prstGeom prst="rect">
            <a:avLst/>
          </a:prstGeom>
          <a:solidFill>
            <a:schemeClr val="accent2">
              <a:alpha val="8941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74" name="Google Shape;474;p42"/>
          <p:cNvGrpSpPr/>
          <p:nvPr/>
        </p:nvGrpSpPr>
        <p:grpSpPr>
          <a:xfrm>
            <a:off x="2899062" y="2524366"/>
            <a:ext cx="3345900" cy="566786"/>
            <a:chOff x="594362" y="1974291"/>
            <a:chExt cx="3345900" cy="566786"/>
          </a:xfrm>
        </p:grpSpPr>
        <p:cxnSp>
          <p:nvCxnSpPr>
            <p:cNvPr id="475" name="Google Shape;475;p42"/>
            <p:cNvCxnSpPr/>
            <p:nvPr/>
          </p:nvCxnSpPr>
          <p:spPr>
            <a:xfrm>
              <a:off x="1771187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76" name="Google Shape;476;p42"/>
            <p:cNvSpPr txBox="1"/>
            <p:nvPr/>
          </p:nvSpPr>
          <p:spPr>
            <a:xfrm>
              <a:off x="594362" y="2079377"/>
              <a:ext cx="334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CLASS PROJECT</a:t>
              </a:r>
              <a:endParaRPr b="0" i="0" sz="32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sp>
        <p:nvSpPr>
          <p:cNvPr id="477" name="Google Shape;477;p42"/>
          <p:cNvSpPr/>
          <p:nvPr/>
        </p:nvSpPr>
        <p:spPr>
          <a:xfrm>
            <a:off x="4290477" y="2082825"/>
            <a:ext cx="563025" cy="353150"/>
          </a:xfrm>
          <a:custGeom>
            <a:rect b="b" l="l" r="r" t="t"/>
            <a:pathLst>
              <a:path extrusionOk="0" h="164" w="245">
                <a:moveTo>
                  <a:pt x="0" y="136"/>
                </a:moveTo>
                <a:cubicBezTo>
                  <a:pt x="0" y="136"/>
                  <a:pt x="0" y="135"/>
                  <a:pt x="0" y="135"/>
                </a:cubicBezTo>
                <a:cubicBezTo>
                  <a:pt x="1" y="134"/>
                  <a:pt x="1" y="134"/>
                  <a:pt x="1" y="133"/>
                </a:cubicBezTo>
                <a:cubicBezTo>
                  <a:pt x="8" y="71"/>
                  <a:pt x="8" y="71"/>
                  <a:pt x="8" y="71"/>
                </a:cubicBezTo>
                <a:cubicBezTo>
                  <a:pt x="13" y="79"/>
                  <a:pt x="19" y="85"/>
                  <a:pt x="26" y="91"/>
                </a:cubicBezTo>
                <a:cubicBezTo>
                  <a:pt x="34" y="96"/>
                  <a:pt x="43" y="99"/>
                  <a:pt x="52" y="99"/>
                </a:cubicBezTo>
                <a:cubicBezTo>
                  <a:pt x="63" y="99"/>
                  <a:pt x="73" y="95"/>
                  <a:pt x="82" y="88"/>
                </a:cubicBezTo>
                <a:cubicBezTo>
                  <a:pt x="91" y="81"/>
                  <a:pt x="97" y="73"/>
                  <a:pt x="100" y="62"/>
                </a:cubicBezTo>
                <a:cubicBezTo>
                  <a:pt x="96" y="71"/>
                  <a:pt x="91" y="79"/>
                  <a:pt x="82" y="85"/>
                </a:cubicBezTo>
                <a:cubicBezTo>
                  <a:pt x="75" y="91"/>
                  <a:pt x="65" y="94"/>
                  <a:pt x="55" y="94"/>
                </a:cubicBezTo>
                <a:cubicBezTo>
                  <a:pt x="42" y="94"/>
                  <a:pt x="31" y="89"/>
                  <a:pt x="22" y="80"/>
                </a:cubicBezTo>
                <a:cubicBezTo>
                  <a:pt x="13" y="71"/>
                  <a:pt x="8" y="60"/>
                  <a:pt x="8" y="47"/>
                </a:cubicBezTo>
                <a:cubicBezTo>
                  <a:pt x="8" y="34"/>
                  <a:pt x="13" y="23"/>
                  <a:pt x="22" y="14"/>
                </a:cubicBezTo>
                <a:cubicBezTo>
                  <a:pt x="31" y="5"/>
                  <a:pt x="42" y="0"/>
                  <a:pt x="55" y="0"/>
                </a:cubicBezTo>
                <a:cubicBezTo>
                  <a:pt x="69" y="0"/>
                  <a:pt x="81" y="5"/>
                  <a:pt x="90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65" y="5"/>
                  <a:pt x="177" y="0"/>
                  <a:pt x="190" y="0"/>
                </a:cubicBezTo>
                <a:cubicBezTo>
                  <a:pt x="203" y="0"/>
                  <a:pt x="214" y="5"/>
                  <a:pt x="223" y="14"/>
                </a:cubicBezTo>
                <a:cubicBezTo>
                  <a:pt x="232" y="23"/>
                  <a:pt x="237" y="34"/>
                  <a:pt x="237" y="47"/>
                </a:cubicBezTo>
                <a:cubicBezTo>
                  <a:pt x="237" y="60"/>
                  <a:pt x="232" y="71"/>
                  <a:pt x="223" y="80"/>
                </a:cubicBezTo>
                <a:cubicBezTo>
                  <a:pt x="214" y="89"/>
                  <a:pt x="203" y="94"/>
                  <a:pt x="190" y="94"/>
                </a:cubicBezTo>
                <a:cubicBezTo>
                  <a:pt x="180" y="94"/>
                  <a:pt x="171" y="91"/>
                  <a:pt x="163" y="85"/>
                </a:cubicBezTo>
                <a:cubicBezTo>
                  <a:pt x="155" y="79"/>
                  <a:pt x="150" y="72"/>
                  <a:pt x="146" y="63"/>
                </a:cubicBezTo>
                <a:cubicBezTo>
                  <a:pt x="149" y="73"/>
                  <a:pt x="155" y="81"/>
                  <a:pt x="164" y="88"/>
                </a:cubicBezTo>
                <a:cubicBezTo>
                  <a:pt x="173" y="94"/>
                  <a:pt x="183" y="98"/>
                  <a:pt x="194" y="98"/>
                </a:cubicBezTo>
                <a:cubicBezTo>
                  <a:pt x="203" y="98"/>
                  <a:pt x="211" y="95"/>
                  <a:pt x="219" y="90"/>
                </a:cubicBezTo>
                <a:cubicBezTo>
                  <a:pt x="227" y="84"/>
                  <a:pt x="233" y="77"/>
                  <a:pt x="237" y="69"/>
                </a:cubicBezTo>
                <a:cubicBezTo>
                  <a:pt x="245" y="133"/>
                  <a:pt x="245" y="133"/>
                  <a:pt x="245" y="133"/>
                </a:cubicBezTo>
                <a:cubicBezTo>
                  <a:pt x="245" y="134"/>
                  <a:pt x="245" y="134"/>
                  <a:pt x="245" y="135"/>
                </a:cubicBezTo>
                <a:cubicBezTo>
                  <a:pt x="245" y="135"/>
                  <a:pt x="245" y="136"/>
                  <a:pt x="245" y="136"/>
                </a:cubicBezTo>
                <a:cubicBezTo>
                  <a:pt x="245" y="144"/>
                  <a:pt x="242" y="151"/>
                  <a:pt x="237" y="156"/>
                </a:cubicBezTo>
                <a:cubicBezTo>
                  <a:pt x="231" y="161"/>
                  <a:pt x="224" y="164"/>
                  <a:pt x="216" y="164"/>
                </a:cubicBezTo>
                <a:cubicBezTo>
                  <a:pt x="213" y="164"/>
                  <a:pt x="209" y="164"/>
                  <a:pt x="206" y="162"/>
                </a:cubicBezTo>
                <a:cubicBezTo>
                  <a:pt x="203" y="161"/>
                  <a:pt x="200" y="160"/>
                  <a:pt x="197" y="158"/>
                </a:cubicBezTo>
                <a:cubicBezTo>
                  <a:pt x="195" y="156"/>
                  <a:pt x="192" y="153"/>
                  <a:pt x="190" y="151"/>
                </a:cubicBezTo>
                <a:cubicBezTo>
                  <a:pt x="187" y="148"/>
                  <a:pt x="185" y="145"/>
                  <a:pt x="184" y="141"/>
                </a:cubicBezTo>
                <a:cubicBezTo>
                  <a:pt x="152" y="78"/>
                  <a:pt x="152" y="78"/>
                  <a:pt x="152" y="78"/>
                </a:cubicBezTo>
                <a:cubicBezTo>
                  <a:pt x="94" y="78"/>
                  <a:pt x="94" y="78"/>
                  <a:pt x="94" y="78"/>
                </a:cubicBezTo>
                <a:cubicBezTo>
                  <a:pt x="62" y="141"/>
                  <a:pt x="62" y="141"/>
                  <a:pt x="62" y="141"/>
                </a:cubicBezTo>
                <a:cubicBezTo>
                  <a:pt x="60" y="144"/>
                  <a:pt x="58" y="147"/>
                  <a:pt x="56" y="150"/>
                </a:cubicBezTo>
                <a:cubicBezTo>
                  <a:pt x="54" y="152"/>
                  <a:pt x="51" y="155"/>
                  <a:pt x="48" y="157"/>
                </a:cubicBezTo>
                <a:cubicBezTo>
                  <a:pt x="41" y="162"/>
                  <a:pt x="35" y="164"/>
                  <a:pt x="29" y="164"/>
                </a:cubicBezTo>
                <a:cubicBezTo>
                  <a:pt x="29" y="164"/>
                  <a:pt x="29" y="164"/>
                  <a:pt x="29" y="164"/>
                </a:cubicBezTo>
                <a:cubicBezTo>
                  <a:pt x="21" y="164"/>
                  <a:pt x="14" y="161"/>
                  <a:pt x="9" y="156"/>
                </a:cubicBezTo>
                <a:cubicBezTo>
                  <a:pt x="3" y="151"/>
                  <a:pt x="0" y="144"/>
                  <a:pt x="0" y="136"/>
                </a:cubicBezTo>
                <a:close/>
                <a:moveTo>
                  <a:pt x="26" y="55"/>
                </a:moveTo>
                <a:cubicBezTo>
                  <a:pt x="42" y="55"/>
                  <a:pt x="42" y="55"/>
                  <a:pt x="42" y="55"/>
                </a:cubicBezTo>
                <a:cubicBezTo>
                  <a:pt x="50" y="47"/>
                  <a:pt x="50" y="47"/>
                  <a:pt x="50" y="47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9"/>
                  <a:pt x="26" y="39"/>
                  <a:pt x="26" y="39"/>
                </a:cubicBezTo>
                <a:lnTo>
                  <a:pt x="26" y="55"/>
                </a:lnTo>
                <a:close/>
                <a:moveTo>
                  <a:pt x="47" y="34"/>
                </a:moveTo>
                <a:cubicBezTo>
                  <a:pt x="55" y="42"/>
                  <a:pt x="55" y="42"/>
                  <a:pt x="55" y="42"/>
                </a:cubicBezTo>
                <a:cubicBezTo>
                  <a:pt x="63" y="34"/>
                  <a:pt x="63" y="34"/>
                  <a:pt x="63" y="34"/>
                </a:cubicBezTo>
                <a:cubicBezTo>
                  <a:pt x="63" y="18"/>
                  <a:pt x="63" y="18"/>
                  <a:pt x="63" y="18"/>
                </a:cubicBezTo>
                <a:cubicBezTo>
                  <a:pt x="47" y="18"/>
                  <a:pt x="47" y="18"/>
                  <a:pt x="47" y="18"/>
                </a:cubicBezTo>
                <a:lnTo>
                  <a:pt x="47" y="34"/>
                </a:lnTo>
                <a:close/>
                <a:moveTo>
                  <a:pt x="47" y="76"/>
                </a:moveTo>
                <a:cubicBezTo>
                  <a:pt x="63" y="76"/>
                  <a:pt x="63" y="76"/>
                  <a:pt x="63" y="76"/>
                </a:cubicBezTo>
                <a:cubicBezTo>
                  <a:pt x="63" y="60"/>
                  <a:pt x="63" y="60"/>
                  <a:pt x="63" y="60"/>
                </a:cubicBezTo>
                <a:cubicBezTo>
                  <a:pt x="55" y="52"/>
                  <a:pt x="55" y="52"/>
                  <a:pt x="55" y="52"/>
                </a:cubicBezTo>
                <a:cubicBezTo>
                  <a:pt x="47" y="60"/>
                  <a:pt x="47" y="60"/>
                  <a:pt x="47" y="60"/>
                </a:cubicBezTo>
                <a:lnTo>
                  <a:pt x="47" y="76"/>
                </a:lnTo>
                <a:close/>
                <a:moveTo>
                  <a:pt x="60" y="47"/>
                </a:moveTo>
                <a:cubicBezTo>
                  <a:pt x="68" y="55"/>
                  <a:pt x="68" y="55"/>
                  <a:pt x="68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39"/>
                  <a:pt x="84" y="39"/>
                  <a:pt x="84" y="39"/>
                </a:cubicBezTo>
                <a:cubicBezTo>
                  <a:pt x="68" y="39"/>
                  <a:pt x="68" y="39"/>
                  <a:pt x="68" y="39"/>
                </a:cubicBezTo>
                <a:lnTo>
                  <a:pt x="60" y="47"/>
                </a:lnTo>
                <a:close/>
                <a:moveTo>
                  <a:pt x="102" y="47"/>
                </a:moveTo>
                <a:cubicBezTo>
                  <a:pt x="102" y="49"/>
                  <a:pt x="103" y="49"/>
                  <a:pt x="104" y="49"/>
                </a:cubicBezTo>
                <a:cubicBezTo>
                  <a:pt x="117" y="49"/>
                  <a:pt x="117" y="49"/>
                  <a:pt x="117" y="49"/>
                </a:cubicBezTo>
                <a:cubicBezTo>
                  <a:pt x="118" y="49"/>
                  <a:pt x="119" y="49"/>
                  <a:pt x="119" y="49"/>
                </a:cubicBezTo>
                <a:cubicBezTo>
                  <a:pt x="120" y="48"/>
                  <a:pt x="120" y="47"/>
                  <a:pt x="120" y="47"/>
                </a:cubicBezTo>
                <a:cubicBezTo>
                  <a:pt x="120" y="46"/>
                  <a:pt x="120" y="46"/>
                  <a:pt x="119" y="45"/>
                </a:cubicBezTo>
                <a:cubicBezTo>
                  <a:pt x="119" y="45"/>
                  <a:pt x="118" y="44"/>
                  <a:pt x="117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3" y="44"/>
                  <a:pt x="102" y="45"/>
                  <a:pt x="102" y="47"/>
                </a:cubicBezTo>
                <a:close/>
                <a:moveTo>
                  <a:pt x="141" y="49"/>
                </a:moveTo>
                <a:cubicBezTo>
                  <a:pt x="143" y="49"/>
                  <a:pt x="143" y="49"/>
                  <a:pt x="143" y="47"/>
                </a:cubicBezTo>
                <a:cubicBezTo>
                  <a:pt x="143" y="45"/>
                  <a:pt x="143" y="44"/>
                  <a:pt x="141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7" y="44"/>
                  <a:pt x="126" y="45"/>
                  <a:pt x="126" y="45"/>
                </a:cubicBezTo>
                <a:cubicBezTo>
                  <a:pt x="125" y="46"/>
                  <a:pt x="125" y="46"/>
                  <a:pt x="125" y="47"/>
                </a:cubicBezTo>
                <a:cubicBezTo>
                  <a:pt x="125" y="47"/>
                  <a:pt x="125" y="48"/>
                  <a:pt x="126" y="49"/>
                </a:cubicBezTo>
                <a:cubicBezTo>
                  <a:pt x="126" y="49"/>
                  <a:pt x="127" y="49"/>
                  <a:pt x="128" y="49"/>
                </a:cubicBezTo>
                <a:lnTo>
                  <a:pt x="141" y="49"/>
                </a:lnTo>
                <a:close/>
                <a:moveTo>
                  <a:pt x="173" y="56"/>
                </a:moveTo>
                <a:cubicBezTo>
                  <a:pt x="175" y="56"/>
                  <a:pt x="177" y="55"/>
                  <a:pt x="179" y="53"/>
                </a:cubicBezTo>
                <a:cubicBezTo>
                  <a:pt x="181" y="51"/>
                  <a:pt x="182" y="49"/>
                  <a:pt x="182" y="47"/>
                </a:cubicBezTo>
                <a:cubicBezTo>
                  <a:pt x="182" y="44"/>
                  <a:pt x="181" y="42"/>
                  <a:pt x="179" y="41"/>
                </a:cubicBezTo>
                <a:cubicBezTo>
                  <a:pt x="177" y="39"/>
                  <a:pt x="175" y="38"/>
                  <a:pt x="173" y="38"/>
                </a:cubicBezTo>
                <a:cubicBezTo>
                  <a:pt x="171" y="38"/>
                  <a:pt x="169" y="39"/>
                  <a:pt x="167" y="41"/>
                </a:cubicBezTo>
                <a:cubicBezTo>
                  <a:pt x="165" y="42"/>
                  <a:pt x="164" y="44"/>
                  <a:pt x="164" y="47"/>
                </a:cubicBezTo>
                <a:cubicBezTo>
                  <a:pt x="164" y="49"/>
                  <a:pt x="165" y="51"/>
                  <a:pt x="167" y="53"/>
                </a:cubicBezTo>
                <a:cubicBezTo>
                  <a:pt x="169" y="55"/>
                  <a:pt x="171" y="56"/>
                  <a:pt x="173" y="56"/>
                </a:cubicBezTo>
                <a:close/>
                <a:moveTo>
                  <a:pt x="182" y="30"/>
                </a:moveTo>
                <a:cubicBezTo>
                  <a:pt x="182" y="32"/>
                  <a:pt x="182" y="34"/>
                  <a:pt x="184" y="36"/>
                </a:cubicBezTo>
                <a:cubicBezTo>
                  <a:pt x="186" y="37"/>
                  <a:pt x="188" y="38"/>
                  <a:pt x="190" y="38"/>
                </a:cubicBezTo>
                <a:cubicBezTo>
                  <a:pt x="193" y="38"/>
                  <a:pt x="195" y="37"/>
                  <a:pt x="197" y="36"/>
                </a:cubicBezTo>
                <a:cubicBezTo>
                  <a:pt x="198" y="34"/>
                  <a:pt x="199" y="32"/>
                  <a:pt x="199" y="30"/>
                </a:cubicBezTo>
                <a:cubicBezTo>
                  <a:pt x="199" y="27"/>
                  <a:pt x="198" y="25"/>
                  <a:pt x="197" y="23"/>
                </a:cubicBezTo>
                <a:cubicBezTo>
                  <a:pt x="195" y="22"/>
                  <a:pt x="193" y="21"/>
                  <a:pt x="190" y="21"/>
                </a:cubicBezTo>
                <a:cubicBezTo>
                  <a:pt x="188" y="21"/>
                  <a:pt x="186" y="22"/>
                  <a:pt x="184" y="23"/>
                </a:cubicBezTo>
                <a:cubicBezTo>
                  <a:pt x="182" y="25"/>
                  <a:pt x="182" y="27"/>
                  <a:pt x="182" y="30"/>
                </a:cubicBezTo>
                <a:close/>
                <a:moveTo>
                  <a:pt x="182" y="64"/>
                </a:moveTo>
                <a:cubicBezTo>
                  <a:pt x="182" y="66"/>
                  <a:pt x="182" y="68"/>
                  <a:pt x="184" y="70"/>
                </a:cubicBezTo>
                <a:cubicBezTo>
                  <a:pt x="186" y="72"/>
                  <a:pt x="188" y="73"/>
                  <a:pt x="190" y="73"/>
                </a:cubicBezTo>
                <a:cubicBezTo>
                  <a:pt x="193" y="73"/>
                  <a:pt x="195" y="72"/>
                  <a:pt x="197" y="70"/>
                </a:cubicBezTo>
                <a:cubicBezTo>
                  <a:pt x="198" y="68"/>
                  <a:pt x="199" y="66"/>
                  <a:pt x="199" y="64"/>
                </a:cubicBezTo>
                <a:cubicBezTo>
                  <a:pt x="199" y="62"/>
                  <a:pt x="198" y="60"/>
                  <a:pt x="197" y="58"/>
                </a:cubicBezTo>
                <a:cubicBezTo>
                  <a:pt x="195" y="56"/>
                  <a:pt x="193" y="56"/>
                  <a:pt x="190" y="56"/>
                </a:cubicBezTo>
                <a:cubicBezTo>
                  <a:pt x="188" y="56"/>
                  <a:pt x="186" y="56"/>
                  <a:pt x="184" y="58"/>
                </a:cubicBezTo>
                <a:cubicBezTo>
                  <a:pt x="182" y="60"/>
                  <a:pt x="182" y="62"/>
                  <a:pt x="182" y="64"/>
                </a:cubicBezTo>
                <a:close/>
                <a:moveTo>
                  <a:pt x="202" y="41"/>
                </a:moveTo>
                <a:cubicBezTo>
                  <a:pt x="200" y="42"/>
                  <a:pt x="199" y="44"/>
                  <a:pt x="199" y="47"/>
                </a:cubicBezTo>
                <a:cubicBezTo>
                  <a:pt x="199" y="49"/>
                  <a:pt x="200" y="51"/>
                  <a:pt x="202" y="53"/>
                </a:cubicBezTo>
                <a:cubicBezTo>
                  <a:pt x="203" y="55"/>
                  <a:pt x="205" y="56"/>
                  <a:pt x="208" y="56"/>
                </a:cubicBezTo>
                <a:cubicBezTo>
                  <a:pt x="210" y="56"/>
                  <a:pt x="212" y="55"/>
                  <a:pt x="214" y="53"/>
                </a:cubicBezTo>
                <a:cubicBezTo>
                  <a:pt x="215" y="51"/>
                  <a:pt x="216" y="49"/>
                  <a:pt x="216" y="47"/>
                </a:cubicBezTo>
                <a:cubicBezTo>
                  <a:pt x="216" y="45"/>
                  <a:pt x="215" y="42"/>
                  <a:pt x="214" y="41"/>
                </a:cubicBezTo>
                <a:cubicBezTo>
                  <a:pt x="212" y="39"/>
                  <a:pt x="210" y="38"/>
                  <a:pt x="207" y="38"/>
                </a:cubicBezTo>
                <a:cubicBezTo>
                  <a:pt x="205" y="38"/>
                  <a:pt x="203" y="39"/>
                  <a:pt x="202" y="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400"/>
              <a:t>COURSE </a:t>
            </a:r>
            <a:r>
              <a:rPr lang="en-US" sz="2400">
                <a:solidFill>
                  <a:schemeClr val="accent2"/>
                </a:solidFill>
              </a:rPr>
              <a:t>TIMELINE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232" name="Google Shape;232;p30"/>
          <p:cNvSpPr/>
          <p:nvPr/>
        </p:nvSpPr>
        <p:spPr>
          <a:xfrm>
            <a:off x="857611" y="2779444"/>
            <a:ext cx="7054500" cy="10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0"/>
          <p:cNvSpPr/>
          <p:nvPr/>
        </p:nvSpPr>
        <p:spPr>
          <a:xfrm>
            <a:off x="810325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0"/>
          <p:cNvSpPr/>
          <p:nvPr/>
        </p:nvSpPr>
        <p:spPr>
          <a:xfrm>
            <a:off x="1782562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0"/>
          <p:cNvSpPr/>
          <p:nvPr/>
        </p:nvSpPr>
        <p:spPr>
          <a:xfrm>
            <a:off x="2754799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0"/>
          <p:cNvSpPr/>
          <p:nvPr/>
        </p:nvSpPr>
        <p:spPr>
          <a:xfrm>
            <a:off x="3727036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4699273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0"/>
          <p:cNvSpPr/>
          <p:nvPr/>
        </p:nvSpPr>
        <p:spPr>
          <a:xfrm>
            <a:off x="5671510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0"/>
          <p:cNvSpPr/>
          <p:nvPr/>
        </p:nvSpPr>
        <p:spPr>
          <a:xfrm>
            <a:off x="6643747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0"/>
          <p:cNvSpPr/>
          <p:nvPr/>
        </p:nvSpPr>
        <p:spPr>
          <a:xfrm>
            <a:off x="7615984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0"/>
          <p:cNvSpPr txBox="1"/>
          <p:nvPr/>
        </p:nvSpPr>
        <p:spPr>
          <a:xfrm>
            <a:off x="863525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W1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2" name="Google Shape;242;p30"/>
          <p:cNvSpPr txBox="1"/>
          <p:nvPr/>
        </p:nvSpPr>
        <p:spPr>
          <a:xfrm>
            <a:off x="1835752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W2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3" name="Google Shape;243;p30"/>
          <p:cNvSpPr txBox="1"/>
          <p:nvPr/>
        </p:nvSpPr>
        <p:spPr>
          <a:xfrm>
            <a:off x="2807978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W3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4" name="Google Shape;244;p30"/>
          <p:cNvSpPr txBox="1"/>
          <p:nvPr/>
        </p:nvSpPr>
        <p:spPr>
          <a:xfrm>
            <a:off x="3780218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W4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5" name="Google Shape;245;p30"/>
          <p:cNvSpPr txBox="1"/>
          <p:nvPr/>
        </p:nvSpPr>
        <p:spPr>
          <a:xfrm>
            <a:off x="4752458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W5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6" name="Google Shape;246;p30"/>
          <p:cNvSpPr txBox="1"/>
          <p:nvPr/>
        </p:nvSpPr>
        <p:spPr>
          <a:xfrm>
            <a:off x="5724698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W6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7" name="Google Shape;247;p30"/>
          <p:cNvSpPr txBox="1"/>
          <p:nvPr/>
        </p:nvSpPr>
        <p:spPr>
          <a:xfrm>
            <a:off x="6696912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W7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8" name="Google Shape;248;p30"/>
          <p:cNvSpPr txBox="1"/>
          <p:nvPr/>
        </p:nvSpPr>
        <p:spPr>
          <a:xfrm>
            <a:off x="7669165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W8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9" name="Google Shape;249;p30"/>
          <p:cNvSpPr txBox="1"/>
          <p:nvPr/>
        </p:nvSpPr>
        <p:spPr>
          <a:xfrm>
            <a:off x="52772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Roblox Studio Basics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0" name="Google Shape;250;p30"/>
          <p:cNvSpPr txBox="1"/>
          <p:nvPr/>
        </p:nvSpPr>
        <p:spPr>
          <a:xfrm>
            <a:off x="153707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Constraints Pt 1 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1" name="Google Shape;251;p30"/>
          <p:cNvSpPr txBox="1"/>
          <p:nvPr/>
        </p:nvSpPr>
        <p:spPr>
          <a:xfrm>
            <a:off x="249457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Constraints Pt 2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2" name="Google Shape;252;p30"/>
          <p:cNvSpPr txBox="1"/>
          <p:nvPr/>
        </p:nvSpPr>
        <p:spPr>
          <a:xfrm>
            <a:off x="3452113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Intro to Lua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3" name="Google Shape;253;p30"/>
          <p:cNvSpPr txBox="1"/>
          <p:nvPr/>
        </p:nvSpPr>
        <p:spPr>
          <a:xfrm>
            <a:off x="4409619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Parameters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4" name="Google Shape;254;p30"/>
          <p:cNvSpPr txBox="1"/>
          <p:nvPr/>
        </p:nvSpPr>
        <p:spPr>
          <a:xfrm>
            <a:off x="5367151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Loops &amp; Conditionals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5" name="Google Shape;255;p30"/>
          <p:cNvSpPr txBox="1"/>
          <p:nvPr/>
        </p:nvSpPr>
        <p:spPr>
          <a:xfrm>
            <a:off x="6324656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Functions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6" name="Google Shape;256;p30"/>
          <p:cNvSpPr txBox="1"/>
          <p:nvPr/>
        </p:nvSpPr>
        <p:spPr>
          <a:xfrm>
            <a:off x="7307174" y="1605663"/>
            <a:ext cx="12453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Programming Projects with Lua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400"/>
              <a:t>Edmodo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262" name="Google Shape;262;p31"/>
          <p:cNvSpPr/>
          <p:nvPr/>
        </p:nvSpPr>
        <p:spPr>
          <a:xfrm>
            <a:off x="584175" y="1035725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31"/>
          <p:cNvSpPr txBox="1"/>
          <p:nvPr/>
        </p:nvSpPr>
        <p:spPr>
          <a:xfrm>
            <a:off x="761325" y="1543049"/>
            <a:ext cx="2474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Slides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Learning Material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Exercises/ Assignments / Quizzes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Tutorial Videos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31"/>
          <p:cNvSpPr txBox="1"/>
          <p:nvPr/>
        </p:nvSpPr>
        <p:spPr>
          <a:xfrm>
            <a:off x="758625" y="1177230"/>
            <a:ext cx="24801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Resource Hub 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31"/>
          <p:cNvSpPr/>
          <p:nvPr/>
        </p:nvSpPr>
        <p:spPr>
          <a:xfrm>
            <a:off x="584175" y="2957500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31"/>
          <p:cNvSpPr txBox="1"/>
          <p:nvPr/>
        </p:nvSpPr>
        <p:spPr>
          <a:xfrm>
            <a:off x="761325" y="3464824"/>
            <a:ext cx="2474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Directly message teachers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Post Questions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Post Screenshots of your work 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31"/>
          <p:cNvSpPr txBox="1"/>
          <p:nvPr/>
        </p:nvSpPr>
        <p:spPr>
          <a:xfrm>
            <a:off x="758625" y="3099005"/>
            <a:ext cx="24801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Communication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8" name="Google Shape;2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075" y="1274988"/>
            <a:ext cx="2593524" cy="2593524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1"/>
          <p:cNvSpPr/>
          <p:nvPr/>
        </p:nvSpPr>
        <p:spPr>
          <a:xfrm>
            <a:off x="6282075" y="1797600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b="1" lang="en-US" sz="1200" u="sng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WHEN TO CHECK</a:t>
            </a:r>
            <a:endParaRPr b="1" sz="1200" u="sng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FRIDAY AFTERNOON EVERY WEEK</a:t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400"/>
              <a:t>Getting Started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275" name="Google Shape;275;p32"/>
          <p:cNvSpPr/>
          <p:nvPr/>
        </p:nvSpPr>
        <p:spPr>
          <a:xfrm>
            <a:off x="584175" y="1035725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32"/>
          <p:cNvSpPr txBox="1"/>
          <p:nvPr/>
        </p:nvSpPr>
        <p:spPr>
          <a:xfrm>
            <a:off x="761325" y="1543049"/>
            <a:ext cx="2474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Worksheet Wk3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Lesson3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.rblx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Lesson3_Extension.rblx 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32"/>
          <p:cNvSpPr txBox="1"/>
          <p:nvPr/>
        </p:nvSpPr>
        <p:spPr>
          <a:xfrm>
            <a:off x="758625" y="1177230"/>
            <a:ext cx="24801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Download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8" name="Google Shape;27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0850" y="1035713"/>
            <a:ext cx="2593524" cy="259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/>
          <p:nvPr>
            <p:ph idx="1" type="body"/>
          </p:nvPr>
        </p:nvSpPr>
        <p:spPr>
          <a:xfrm>
            <a:off x="595340" y="635616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600"/>
              <a:t>TODAY’S </a:t>
            </a:r>
            <a:r>
              <a:rPr lang="en-US" sz="2600">
                <a:solidFill>
                  <a:schemeClr val="accent2"/>
                </a:solidFill>
              </a:rPr>
              <a:t>LESSON </a:t>
            </a:r>
            <a:endParaRPr sz="2600">
              <a:solidFill>
                <a:schemeClr val="accent2"/>
              </a:solidFill>
            </a:endParaRPr>
          </a:p>
        </p:txBody>
      </p:sp>
      <p:sp>
        <p:nvSpPr>
          <p:cNvPr id="284" name="Google Shape;284;p33"/>
          <p:cNvSpPr/>
          <p:nvPr/>
        </p:nvSpPr>
        <p:spPr>
          <a:xfrm>
            <a:off x="593724" y="1543051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33"/>
          <p:cNvSpPr txBox="1"/>
          <p:nvPr/>
        </p:nvSpPr>
        <p:spPr>
          <a:xfrm>
            <a:off x="744019" y="1606850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1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86" name="Google Shape;286;p33"/>
          <p:cNvSpPr txBox="1"/>
          <p:nvPr/>
        </p:nvSpPr>
        <p:spPr>
          <a:xfrm>
            <a:off x="1386850" y="1706450"/>
            <a:ext cx="30000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REVIEW: CONSTRAINTS 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33"/>
          <p:cNvSpPr/>
          <p:nvPr/>
        </p:nvSpPr>
        <p:spPr>
          <a:xfrm>
            <a:off x="1873574" y="2364601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33"/>
          <p:cNvSpPr txBox="1"/>
          <p:nvPr/>
        </p:nvSpPr>
        <p:spPr>
          <a:xfrm>
            <a:off x="2023869" y="2428400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2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89" name="Google Shape;289;p33"/>
          <p:cNvSpPr txBox="1"/>
          <p:nvPr/>
        </p:nvSpPr>
        <p:spPr>
          <a:xfrm>
            <a:off x="2666700" y="2528000"/>
            <a:ext cx="52509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CONSTRAINTS: MORE COMPLEX EXAMPLES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33"/>
          <p:cNvSpPr/>
          <p:nvPr/>
        </p:nvSpPr>
        <p:spPr>
          <a:xfrm>
            <a:off x="3047124" y="3295564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33"/>
          <p:cNvSpPr txBox="1"/>
          <p:nvPr/>
        </p:nvSpPr>
        <p:spPr>
          <a:xfrm>
            <a:off x="3197419" y="3359363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3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92" name="Google Shape;292;p33"/>
          <p:cNvSpPr txBox="1"/>
          <p:nvPr/>
        </p:nvSpPr>
        <p:spPr>
          <a:xfrm>
            <a:off x="3840250" y="3458963"/>
            <a:ext cx="30000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CLASS ACTIVITY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33"/>
          <p:cNvSpPr/>
          <p:nvPr/>
        </p:nvSpPr>
        <p:spPr>
          <a:xfrm>
            <a:off x="3803124" y="4337276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33"/>
          <p:cNvSpPr txBox="1"/>
          <p:nvPr/>
        </p:nvSpPr>
        <p:spPr>
          <a:xfrm>
            <a:off x="3953419" y="4401075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4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95" name="Google Shape;295;p33"/>
          <p:cNvSpPr txBox="1"/>
          <p:nvPr/>
        </p:nvSpPr>
        <p:spPr>
          <a:xfrm>
            <a:off x="4596250" y="4500675"/>
            <a:ext cx="35346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CLASS PROJECT: RACING GAME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0" name="Google Shape;300;p34"/>
          <p:cNvCxnSpPr>
            <a:endCxn id="301" idx="0"/>
          </p:cNvCxnSpPr>
          <p:nvPr/>
        </p:nvCxnSpPr>
        <p:spPr>
          <a:xfrm>
            <a:off x="4569328" y="1451077"/>
            <a:ext cx="1500" cy="851700"/>
          </a:xfrm>
          <a:prstGeom prst="straightConnector1">
            <a:avLst/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02" name="Google Shape;302;p34"/>
          <p:cNvGrpSpPr/>
          <p:nvPr/>
        </p:nvGrpSpPr>
        <p:grpSpPr>
          <a:xfrm>
            <a:off x="2922043" y="1453744"/>
            <a:ext cx="1519734" cy="843166"/>
            <a:chOff x="2978032" y="1916860"/>
            <a:chExt cx="1469052" cy="741180"/>
          </a:xfrm>
        </p:grpSpPr>
        <p:cxnSp>
          <p:nvCxnSpPr>
            <p:cNvPr id="303" name="Google Shape;303;p34"/>
            <p:cNvCxnSpPr/>
            <p:nvPr/>
          </p:nvCxnSpPr>
          <p:spPr>
            <a:xfrm>
              <a:off x="4447084" y="1916860"/>
              <a:ext cx="0" cy="203074"/>
            </a:xfrm>
            <a:prstGeom prst="straightConnector1">
              <a:avLst/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04" name="Google Shape;304;p34"/>
            <p:cNvSpPr/>
            <p:nvPr/>
          </p:nvSpPr>
          <p:spPr>
            <a:xfrm flipH="1">
              <a:off x="2978032" y="2241834"/>
              <a:ext cx="248561" cy="248561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5" name="Google Shape;305;p34"/>
            <p:cNvGrpSpPr/>
            <p:nvPr/>
          </p:nvGrpSpPr>
          <p:grpSpPr>
            <a:xfrm>
              <a:off x="2978032" y="1993273"/>
              <a:ext cx="1469052" cy="664767"/>
              <a:chOff x="2978032" y="1993273"/>
              <a:chExt cx="1469052" cy="664767"/>
            </a:xfrm>
          </p:grpSpPr>
          <p:cxnSp>
            <p:nvCxnSpPr>
              <p:cNvPr id="306" name="Google Shape;306;p34"/>
              <p:cNvCxnSpPr/>
              <p:nvPr/>
            </p:nvCxnSpPr>
            <p:spPr>
              <a:xfrm>
                <a:off x="2978032" y="2359765"/>
                <a:ext cx="1" cy="298275"/>
              </a:xfrm>
              <a:prstGeom prst="straightConnector1">
                <a:avLst/>
              </a:prstGeom>
              <a:noFill/>
              <a:ln cap="flat" cmpd="sng" w="12700">
                <a:solidFill>
                  <a:schemeClr val="accent5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7" name="Google Shape;307;p34"/>
              <p:cNvCxnSpPr>
                <a:stCxn id="304" idx="0"/>
                <a:endCxn id="308" idx="0"/>
              </p:cNvCxnSpPr>
              <p:nvPr/>
            </p:nvCxnSpPr>
            <p:spPr>
              <a:xfrm>
                <a:off x="3102312" y="2241834"/>
                <a:ext cx="1220400" cy="0"/>
              </a:xfrm>
              <a:prstGeom prst="straightConnector1">
                <a:avLst/>
              </a:prstGeom>
              <a:noFill/>
              <a:ln cap="flat" cmpd="sng" w="12700">
                <a:solidFill>
                  <a:schemeClr val="accent5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308" name="Google Shape;308;p34"/>
              <p:cNvSpPr/>
              <p:nvPr/>
            </p:nvSpPr>
            <p:spPr>
              <a:xfrm flipH="1" rot="10800000">
                <a:off x="4198523" y="1993273"/>
                <a:ext cx="248561" cy="248561"/>
              </a:xfrm>
              <a:prstGeom prst="arc">
                <a:avLst>
                  <a:gd fmla="val 16200000" name="adj1"/>
                  <a:gd fmla="val 0" name="adj2"/>
                </a:avLst>
              </a:prstGeom>
              <a:noFill/>
              <a:ln cap="flat" cmpd="sng" w="12700">
                <a:solidFill>
                  <a:schemeClr val="accent5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09" name="Google Shape;309;p34"/>
          <p:cNvGrpSpPr/>
          <p:nvPr/>
        </p:nvGrpSpPr>
        <p:grpSpPr>
          <a:xfrm>
            <a:off x="1281566" y="1410644"/>
            <a:ext cx="3019450" cy="892129"/>
            <a:chOff x="1392264" y="1878973"/>
            <a:chExt cx="2918753" cy="784220"/>
          </a:xfrm>
        </p:grpSpPr>
        <p:cxnSp>
          <p:nvCxnSpPr>
            <p:cNvPr id="310" name="Google Shape;310;p34"/>
            <p:cNvCxnSpPr/>
            <p:nvPr/>
          </p:nvCxnSpPr>
          <p:spPr>
            <a:xfrm>
              <a:off x="4311017" y="1914479"/>
              <a:ext cx="0" cy="91155"/>
            </a:xfrm>
            <a:prstGeom prst="straightConnector1">
              <a:avLst/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11" name="Google Shape;311;p34"/>
            <p:cNvSpPr/>
            <p:nvPr/>
          </p:nvSpPr>
          <p:spPr>
            <a:xfrm flipH="1">
              <a:off x="1392264" y="2127534"/>
              <a:ext cx="248561" cy="248561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12" name="Google Shape;312;p34"/>
            <p:cNvCxnSpPr/>
            <p:nvPr/>
          </p:nvCxnSpPr>
          <p:spPr>
            <a:xfrm>
              <a:off x="1392264" y="2245465"/>
              <a:ext cx="953" cy="417728"/>
            </a:xfrm>
            <a:prstGeom prst="straightConnector1">
              <a:avLst/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3" name="Google Shape;313;p34"/>
            <p:cNvCxnSpPr>
              <a:stCxn id="311" idx="0"/>
              <a:endCxn id="314" idx="0"/>
            </p:cNvCxnSpPr>
            <p:nvPr/>
          </p:nvCxnSpPr>
          <p:spPr>
            <a:xfrm>
              <a:off x="1516545" y="2127534"/>
              <a:ext cx="2670300" cy="0"/>
            </a:xfrm>
            <a:prstGeom prst="straightConnector1">
              <a:avLst/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14" name="Google Shape;314;p34"/>
            <p:cNvSpPr/>
            <p:nvPr/>
          </p:nvSpPr>
          <p:spPr>
            <a:xfrm flipH="1" rot="10800000">
              <a:off x="4062456" y="1878973"/>
              <a:ext cx="248561" cy="248561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5" name="Google Shape;315;p34"/>
          <p:cNvGrpSpPr/>
          <p:nvPr/>
        </p:nvGrpSpPr>
        <p:grpSpPr>
          <a:xfrm>
            <a:off x="4702556" y="1453744"/>
            <a:ext cx="1519374" cy="843166"/>
            <a:chOff x="4699166" y="1916860"/>
            <a:chExt cx="1468704" cy="741180"/>
          </a:xfrm>
        </p:grpSpPr>
        <p:cxnSp>
          <p:nvCxnSpPr>
            <p:cNvPr id="316" name="Google Shape;316;p34"/>
            <p:cNvCxnSpPr/>
            <p:nvPr/>
          </p:nvCxnSpPr>
          <p:spPr>
            <a:xfrm>
              <a:off x="4699166" y="1916860"/>
              <a:ext cx="0" cy="203074"/>
            </a:xfrm>
            <a:prstGeom prst="straightConnector1">
              <a:avLst/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17" name="Google Shape;317;p34"/>
            <p:cNvSpPr/>
            <p:nvPr/>
          </p:nvSpPr>
          <p:spPr>
            <a:xfrm>
              <a:off x="5919368" y="2241834"/>
              <a:ext cx="248502" cy="248561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18" name="Google Shape;318;p34"/>
            <p:cNvCxnSpPr/>
            <p:nvPr/>
          </p:nvCxnSpPr>
          <p:spPr>
            <a:xfrm flipH="1">
              <a:off x="6167869" y="2359765"/>
              <a:ext cx="1" cy="298275"/>
            </a:xfrm>
            <a:prstGeom prst="straightConnector1">
              <a:avLst/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9" name="Google Shape;319;p34"/>
            <p:cNvCxnSpPr>
              <a:stCxn id="317" idx="0"/>
              <a:endCxn id="320" idx="0"/>
            </p:cNvCxnSpPr>
            <p:nvPr/>
          </p:nvCxnSpPr>
          <p:spPr>
            <a:xfrm rot="10800000">
              <a:off x="4823519" y="2241834"/>
              <a:ext cx="1220100" cy="0"/>
            </a:xfrm>
            <a:prstGeom prst="straightConnector1">
              <a:avLst/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20" name="Google Shape;320;p34"/>
            <p:cNvSpPr/>
            <p:nvPr/>
          </p:nvSpPr>
          <p:spPr>
            <a:xfrm rot="10800000">
              <a:off x="4699166" y="1993273"/>
              <a:ext cx="248502" cy="248561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1" name="Google Shape;321;p34"/>
          <p:cNvGrpSpPr/>
          <p:nvPr/>
        </p:nvGrpSpPr>
        <p:grpSpPr>
          <a:xfrm>
            <a:off x="4843285" y="1410644"/>
            <a:ext cx="3018734" cy="892129"/>
            <a:chOff x="4835201" y="1878973"/>
            <a:chExt cx="2918061" cy="784220"/>
          </a:xfrm>
        </p:grpSpPr>
        <p:cxnSp>
          <p:nvCxnSpPr>
            <p:cNvPr id="322" name="Google Shape;322;p34"/>
            <p:cNvCxnSpPr/>
            <p:nvPr/>
          </p:nvCxnSpPr>
          <p:spPr>
            <a:xfrm>
              <a:off x="4835201" y="1914479"/>
              <a:ext cx="0" cy="91155"/>
            </a:xfrm>
            <a:prstGeom prst="straightConnector1">
              <a:avLst/>
            </a:prstGeom>
            <a:noFill/>
            <a:ln cap="flat" cmpd="sng" w="127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323" name="Google Shape;323;p34"/>
            <p:cNvGrpSpPr/>
            <p:nvPr/>
          </p:nvGrpSpPr>
          <p:grpSpPr>
            <a:xfrm>
              <a:off x="4835201" y="1878973"/>
              <a:ext cx="2918061" cy="784220"/>
              <a:chOff x="4835201" y="1878973"/>
              <a:chExt cx="2918061" cy="784220"/>
            </a:xfrm>
          </p:grpSpPr>
          <p:sp>
            <p:nvSpPr>
              <p:cNvPr id="324" name="Google Shape;324;p34"/>
              <p:cNvSpPr/>
              <p:nvPr/>
            </p:nvSpPr>
            <p:spPr>
              <a:xfrm>
                <a:off x="7504760" y="2127534"/>
                <a:ext cx="248502" cy="248561"/>
              </a:xfrm>
              <a:prstGeom prst="arc">
                <a:avLst>
                  <a:gd fmla="val 16200000" name="adj1"/>
                  <a:gd fmla="val 0" name="adj2"/>
                </a:avLst>
              </a:prstGeom>
              <a:noFill/>
              <a:ln cap="flat" cmpd="sng" w="12700">
                <a:solidFill>
                  <a:schemeClr val="accent5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325" name="Google Shape;325;p34"/>
              <p:cNvCxnSpPr/>
              <p:nvPr/>
            </p:nvCxnSpPr>
            <p:spPr>
              <a:xfrm flipH="1">
                <a:off x="7752309" y="2245465"/>
                <a:ext cx="953" cy="417728"/>
              </a:xfrm>
              <a:prstGeom prst="straightConnector1">
                <a:avLst/>
              </a:prstGeom>
              <a:noFill/>
              <a:ln cap="flat" cmpd="sng" w="12700">
                <a:solidFill>
                  <a:schemeClr val="accent5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26" name="Google Shape;326;p34"/>
              <p:cNvCxnSpPr>
                <a:stCxn id="324" idx="0"/>
                <a:endCxn id="327" idx="0"/>
              </p:cNvCxnSpPr>
              <p:nvPr/>
            </p:nvCxnSpPr>
            <p:spPr>
              <a:xfrm rot="10800000">
                <a:off x="4959311" y="2127534"/>
                <a:ext cx="2669700" cy="0"/>
              </a:xfrm>
              <a:prstGeom prst="straightConnector1">
                <a:avLst/>
              </a:prstGeom>
              <a:noFill/>
              <a:ln cap="flat" cmpd="sng" w="12700">
                <a:solidFill>
                  <a:schemeClr val="accent5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327" name="Google Shape;327;p34"/>
              <p:cNvSpPr/>
              <p:nvPr/>
            </p:nvSpPr>
            <p:spPr>
              <a:xfrm rot="10800000">
                <a:off x="4835201" y="1878973"/>
                <a:ext cx="248502" cy="248561"/>
              </a:xfrm>
              <a:prstGeom prst="arc">
                <a:avLst>
                  <a:gd fmla="val 16200000" name="adj1"/>
                  <a:gd fmla="val 0" name="adj2"/>
                </a:avLst>
              </a:prstGeom>
              <a:noFill/>
              <a:ln cap="flat" cmpd="sng" w="12700">
                <a:solidFill>
                  <a:schemeClr val="accent5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34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REVIEW:  </a:t>
            </a:r>
            <a:r>
              <a:rPr lang="en-US">
                <a:solidFill>
                  <a:schemeClr val="accent2"/>
                </a:solidFill>
              </a:rPr>
              <a:t>CONSTRAINTS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29" name="Google Shape;329;p34"/>
          <p:cNvSpPr/>
          <p:nvPr/>
        </p:nvSpPr>
        <p:spPr>
          <a:xfrm>
            <a:off x="3554249" y="1132526"/>
            <a:ext cx="2033100" cy="3186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4"/>
          <p:cNvSpPr txBox="1"/>
          <p:nvPr/>
        </p:nvSpPr>
        <p:spPr>
          <a:xfrm>
            <a:off x="3656603" y="1191556"/>
            <a:ext cx="18255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US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TYPES OF </a:t>
            </a:r>
            <a:r>
              <a:rPr b="1" lang="en-US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CONSTRAINTS</a:t>
            </a:r>
            <a:endParaRPr b="1" i="0" sz="12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34"/>
          <p:cNvSpPr/>
          <p:nvPr/>
        </p:nvSpPr>
        <p:spPr>
          <a:xfrm>
            <a:off x="944433" y="2302777"/>
            <a:ext cx="676200" cy="743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34"/>
          <p:cNvSpPr/>
          <p:nvPr/>
        </p:nvSpPr>
        <p:spPr>
          <a:xfrm>
            <a:off x="2588581" y="2302777"/>
            <a:ext cx="676200" cy="743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34"/>
          <p:cNvSpPr/>
          <p:nvPr/>
        </p:nvSpPr>
        <p:spPr>
          <a:xfrm>
            <a:off x="4232728" y="2302777"/>
            <a:ext cx="676200" cy="743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34"/>
          <p:cNvSpPr/>
          <p:nvPr/>
        </p:nvSpPr>
        <p:spPr>
          <a:xfrm>
            <a:off x="5876876" y="2302777"/>
            <a:ext cx="676200" cy="743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34"/>
          <p:cNvSpPr/>
          <p:nvPr/>
        </p:nvSpPr>
        <p:spPr>
          <a:xfrm>
            <a:off x="7521025" y="2302777"/>
            <a:ext cx="676200" cy="743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34"/>
          <p:cNvSpPr txBox="1"/>
          <p:nvPr/>
        </p:nvSpPr>
        <p:spPr>
          <a:xfrm>
            <a:off x="595325" y="3238492"/>
            <a:ext cx="13743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BALL-IN SOCKET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34"/>
          <p:cNvSpPr txBox="1"/>
          <p:nvPr/>
        </p:nvSpPr>
        <p:spPr>
          <a:xfrm>
            <a:off x="2239474" y="3238492"/>
            <a:ext cx="13743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HINGES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7" name="Google Shape;337;p34"/>
          <p:cNvSpPr txBox="1"/>
          <p:nvPr/>
        </p:nvSpPr>
        <p:spPr>
          <a:xfrm>
            <a:off x="3913773" y="3238492"/>
            <a:ext cx="13743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PRISMATIC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8" name="Google Shape;338;p34"/>
          <p:cNvSpPr txBox="1"/>
          <p:nvPr/>
        </p:nvSpPr>
        <p:spPr>
          <a:xfrm>
            <a:off x="7174380" y="3238492"/>
            <a:ext cx="13743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WELDS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9" name="Google Shape;339;p34"/>
          <p:cNvSpPr txBox="1"/>
          <p:nvPr/>
        </p:nvSpPr>
        <p:spPr>
          <a:xfrm>
            <a:off x="5541369" y="3238492"/>
            <a:ext cx="13743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CYLINDRICAL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" name="Google Shape;340;p34"/>
          <p:cNvSpPr/>
          <p:nvPr/>
        </p:nvSpPr>
        <p:spPr>
          <a:xfrm>
            <a:off x="6096851" y="2508179"/>
            <a:ext cx="236172" cy="326342"/>
          </a:xfrm>
          <a:custGeom>
            <a:rect b="b" l="l" r="r" t="t"/>
            <a:pathLst>
              <a:path extrusionOk="0" h="2155" w="1714">
                <a:moveTo>
                  <a:pt x="1680" y="1425"/>
                </a:moveTo>
                <a:cubicBezTo>
                  <a:pt x="1577" y="1592"/>
                  <a:pt x="1248" y="1714"/>
                  <a:pt x="857" y="1714"/>
                </a:cubicBezTo>
                <a:cubicBezTo>
                  <a:pt x="466" y="1714"/>
                  <a:pt x="137" y="1592"/>
                  <a:pt x="34" y="1425"/>
                </a:cubicBezTo>
                <a:cubicBezTo>
                  <a:pt x="12" y="1390"/>
                  <a:pt x="0" y="1409"/>
                  <a:pt x="0" y="1426"/>
                </a:cubicBezTo>
                <a:cubicBezTo>
                  <a:pt x="0" y="1444"/>
                  <a:pt x="0" y="1671"/>
                  <a:pt x="0" y="1671"/>
                </a:cubicBezTo>
                <a:cubicBezTo>
                  <a:pt x="0" y="1909"/>
                  <a:pt x="384" y="2155"/>
                  <a:pt x="857" y="2155"/>
                </a:cubicBezTo>
                <a:cubicBezTo>
                  <a:pt x="1330" y="2155"/>
                  <a:pt x="1714" y="1909"/>
                  <a:pt x="1714" y="1671"/>
                </a:cubicBezTo>
                <a:cubicBezTo>
                  <a:pt x="1714" y="1671"/>
                  <a:pt x="1714" y="1444"/>
                  <a:pt x="1714" y="1426"/>
                </a:cubicBezTo>
                <a:cubicBezTo>
                  <a:pt x="1714" y="1409"/>
                  <a:pt x="1702" y="1390"/>
                  <a:pt x="1680" y="1425"/>
                </a:cubicBezTo>
                <a:close/>
                <a:moveTo>
                  <a:pt x="1682" y="799"/>
                </a:moveTo>
                <a:cubicBezTo>
                  <a:pt x="1580" y="947"/>
                  <a:pt x="1249" y="1055"/>
                  <a:pt x="857" y="1055"/>
                </a:cubicBezTo>
                <a:cubicBezTo>
                  <a:pt x="465" y="1055"/>
                  <a:pt x="134" y="947"/>
                  <a:pt x="32" y="799"/>
                </a:cubicBezTo>
                <a:cubicBezTo>
                  <a:pt x="11" y="769"/>
                  <a:pt x="0" y="785"/>
                  <a:pt x="0" y="799"/>
                </a:cubicBezTo>
                <a:cubicBezTo>
                  <a:pt x="0" y="813"/>
                  <a:pt x="0" y="1087"/>
                  <a:pt x="0" y="1087"/>
                </a:cubicBezTo>
                <a:cubicBezTo>
                  <a:pt x="0" y="1303"/>
                  <a:pt x="384" y="1478"/>
                  <a:pt x="857" y="1478"/>
                </a:cubicBezTo>
                <a:cubicBezTo>
                  <a:pt x="1330" y="1478"/>
                  <a:pt x="1714" y="1303"/>
                  <a:pt x="1714" y="1087"/>
                </a:cubicBezTo>
                <a:cubicBezTo>
                  <a:pt x="1714" y="1087"/>
                  <a:pt x="1714" y="813"/>
                  <a:pt x="1714" y="799"/>
                </a:cubicBezTo>
                <a:cubicBezTo>
                  <a:pt x="1714" y="785"/>
                  <a:pt x="1703" y="769"/>
                  <a:pt x="1682" y="799"/>
                </a:cubicBezTo>
                <a:close/>
                <a:moveTo>
                  <a:pt x="857" y="0"/>
                </a:moveTo>
                <a:cubicBezTo>
                  <a:pt x="384" y="0"/>
                  <a:pt x="0" y="145"/>
                  <a:pt x="0" y="323"/>
                </a:cubicBezTo>
                <a:cubicBezTo>
                  <a:pt x="0" y="477"/>
                  <a:pt x="0" y="477"/>
                  <a:pt x="0" y="477"/>
                </a:cubicBezTo>
                <a:cubicBezTo>
                  <a:pt x="0" y="666"/>
                  <a:pt x="384" y="819"/>
                  <a:pt x="857" y="819"/>
                </a:cubicBezTo>
                <a:cubicBezTo>
                  <a:pt x="1330" y="819"/>
                  <a:pt x="1714" y="666"/>
                  <a:pt x="1714" y="477"/>
                </a:cubicBezTo>
                <a:cubicBezTo>
                  <a:pt x="1714" y="323"/>
                  <a:pt x="1714" y="323"/>
                  <a:pt x="1714" y="323"/>
                </a:cubicBezTo>
                <a:cubicBezTo>
                  <a:pt x="1714" y="145"/>
                  <a:pt x="1330" y="0"/>
                  <a:pt x="8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34"/>
          <p:cNvSpPr/>
          <p:nvPr/>
        </p:nvSpPr>
        <p:spPr>
          <a:xfrm>
            <a:off x="7744840" y="2512104"/>
            <a:ext cx="236165" cy="318500"/>
          </a:xfrm>
          <a:custGeom>
            <a:rect b="b" l="l" r="r" t="t"/>
            <a:pathLst>
              <a:path extrusionOk="0" h="208" w="207">
                <a:moveTo>
                  <a:pt x="0" y="192"/>
                </a:moveTo>
                <a:cubicBezTo>
                  <a:pt x="0" y="188"/>
                  <a:pt x="1" y="184"/>
                  <a:pt x="4" y="181"/>
                </a:cubicBezTo>
                <a:cubicBezTo>
                  <a:pt x="119" y="67"/>
                  <a:pt x="119" y="67"/>
                  <a:pt x="119" y="67"/>
                </a:cubicBezTo>
                <a:cubicBezTo>
                  <a:pt x="116" y="61"/>
                  <a:pt x="114" y="54"/>
                  <a:pt x="114" y="47"/>
                </a:cubicBezTo>
                <a:cubicBezTo>
                  <a:pt x="114" y="40"/>
                  <a:pt x="115" y="33"/>
                  <a:pt x="118" y="28"/>
                </a:cubicBezTo>
                <a:cubicBezTo>
                  <a:pt x="121" y="22"/>
                  <a:pt x="124" y="17"/>
                  <a:pt x="129" y="13"/>
                </a:cubicBezTo>
                <a:cubicBezTo>
                  <a:pt x="133" y="9"/>
                  <a:pt x="138" y="6"/>
                  <a:pt x="143" y="3"/>
                </a:cubicBezTo>
                <a:cubicBezTo>
                  <a:pt x="149" y="1"/>
                  <a:pt x="155" y="0"/>
                  <a:pt x="161" y="0"/>
                </a:cubicBezTo>
                <a:cubicBezTo>
                  <a:pt x="169" y="0"/>
                  <a:pt x="175" y="1"/>
                  <a:pt x="181" y="5"/>
                </a:cubicBezTo>
                <a:cubicBezTo>
                  <a:pt x="187" y="8"/>
                  <a:pt x="192" y="11"/>
                  <a:pt x="196" y="16"/>
                </a:cubicBezTo>
                <a:cubicBezTo>
                  <a:pt x="144" y="30"/>
                  <a:pt x="144" y="30"/>
                  <a:pt x="144" y="30"/>
                </a:cubicBezTo>
                <a:cubicBezTo>
                  <a:pt x="138" y="53"/>
                  <a:pt x="138" y="53"/>
                  <a:pt x="138" y="53"/>
                </a:cubicBezTo>
                <a:cubicBezTo>
                  <a:pt x="155" y="70"/>
                  <a:pt x="155" y="70"/>
                  <a:pt x="155" y="70"/>
                </a:cubicBezTo>
                <a:cubicBezTo>
                  <a:pt x="207" y="56"/>
                  <a:pt x="207" y="56"/>
                  <a:pt x="207" y="56"/>
                </a:cubicBezTo>
                <a:cubicBezTo>
                  <a:pt x="206" y="59"/>
                  <a:pt x="206" y="59"/>
                  <a:pt x="206" y="59"/>
                </a:cubicBezTo>
                <a:cubicBezTo>
                  <a:pt x="205" y="64"/>
                  <a:pt x="203" y="69"/>
                  <a:pt x="200" y="73"/>
                </a:cubicBezTo>
                <a:cubicBezTo>
                  <a:pt x="197" y="77"/>
                  <a:pt x="193" y="81"/>
                  <a:pt x="189" y="84"/>
                </a:cubicBezTo>
                <a:cubicBezTo>
                  <a:pt x="185" y="87"/>
                  <a:pt x="181" y="89"/>
                  <a:pt x="176" y="91"/>
                </a:cubicBezTo>
                <a:cubicBezTo>
                  <a:pt x="171" y="93"/>
                  <a:pt x="166" y="94"/>
                  <a:pt x="161" y="94"/>
                </a:cubicBezTo>
                <a:cubicBezTo>
                  <a:pt x="153" y="94"/>
                  <a:pt x="147" y="92"/>
                  <a:pt x="141" y="89"/>
                </a:cubicBezTo>
                <a:cubicBezTo>
                  <a:pt x="27" y="203"/>
                  <a:pt x="27" y="203"/>
                  <a:pt x="27" y="203"/>
                </a:cubicBezTo>
                <a:cubicBezTo>
                  <a:pt x="23" y="206"/>
                  <a:pt x="20" y="208"/>
                  <a:pt x="15" y="208"/>
                </a:cubicBezTo>
                <a:cubicBezTo>
                  <a:pt x="11" y="208"/>
                  <a:pt x="7" y="206"/>
                  <a:pt x="4" y="203"/>
                </a:cubicBezTo>
                <a:cubicBezTo>
                  <a:pt x="1" y="200"/>
                  <a:pt x="0" y="196"/>
                  <a:pt x="0" y="192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2" name="Google Shape;342;p34"/>
          <p:cNvGrpSpPr/>
          <p:nvPr/>
        </p:nvGrpSpPr>
        <p:grpSpPr>
          <a:xfrm>
            <a:off x="4398766" y="2482153"/>
            <a:ext cx="344058" cy="378358"/>
            <a:chOff x="3149600" y="1962150"/>
            <a:chExt cx="406400" cy="406400"/>
          </a:xfrm>
        </p:grpSpPr>
        <p:sp>
          <p:nvSpPr>
            <p:cNvPr id="343" name="Google Shape;343;p34"/>
            <p:cNvSpPr/>
            <p:nvPr/>
          </p:nvSpPr>
          <p:spPr>
            <a:xfrm>
              <a:off x="3149600" y="1962150"/>
              <a:ext cx="127000" cy="406400"/>
            </a:xfrm>
            <a:custGeom>
              <a:rect b="b" l="l" r="r" t="t"/>
              <a:pathLst>
                <a:path extrusionOk="0" h="256" w="80">
                  <a:moveTo>
                    <a:pt x="64" y="48"/>
                  </a:moveTo>
                  <a:lnTo>
                    <a:pt x="64" y="24"/>
                  </a:lnTo>
                  <a:lnTo>
                    <a:pt x="64" y="24"/>
                  </a:lnTo>
                  <a:lnTo>
                    <a:pt x="62" y="14"/>
                  </a:lnTo>
                  <a:lnTo>
                    <a:pt x="56" y="8"/>
                  </a:lnTo>
                  <a:lnTo>
                    <a:pt x="50" y="2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30" y="2"/>
                  </a:lnTo>
                  <a:lnTo>
                    <a:pt x="24" y="8"/>
                  </a:lnTo>
                  <a:lnTo>
                    <a:pt x="18" y="14"/>
                  </a:lnTo>
                  <a:lnTo>
                    <a:pt x="16" y="24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0" y="54"/>
                  </a:lnTo>
                  <a:lnTo>
                    <a:pt x="4" y="62"/>
                  </a:lnTo>
                  <a:lnTo>
                    <a:pt x="2" y="70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2" y="90"/>
                  </a:lnTo>
                  <a:lnTo>
                    <a:pt x="4" y="98"/>
                  </a:lnTo>
                  <a:lnTo>
                    <a:pt x="10" y="106"/>
                  </a:lnTo>
                  <a:lnTo>
                    <a:pt x="16" y="11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8" y="242"/>
                  </a:lnTo>
                  <a:lnTo>
                    <a:pt x="24" y="248"/>
                  </a:lnTo>
                  <a:lnTo>
                    <a:pt x="30" y="254"/>
                  </a:lnTo>
                  <a:lnTo>
                    <a:pt x="40" y="256"/>
                  </a:lnTo>
                  <a:lnTo>
                    <a:pt x="40" y="256"/>
                  </a:lnTo>
                  <a:lnTo>
                    <a:pt x="50" y="254"/>
                  </a:lnTo>
                  <a:lnTo>
                    <a:pt x="56" y="248"/>
                  </a:lnTo>
                  <a:lnTo>
                    <a:pt x="62" y="242"/>
                  </a:lnTo>
                  <a:lnTo>
                    <a:pt x="64" y="232"/>
                  </a:lnTo>
                  <a:lnTo>
                    <a:pt x="64" y="112"/>
                  </a:lnTo>
                  <a:lnTo>
                    <a:pt x="64" y="112"/>
                  </a:lnTo>
                  <a:lnTo>
                    <a:pt x="70" y="106"/>
                  </a:lnTo>
                  <a:lnTo>
                    <a:pt x="76" y="98"/>
                  </a:lnTo>
                  <a:lnTo>
                    <a:pt x="78" y="90"/>
                  </a:lnTo>
                  <a:lnTo>
                    <a:pt x="80" y="80"/>
                  </a:lnTo>
                  <a:lnTo>
                    <a:pt x="80" y="80"/>
                  </a:lnTo>
                  <a:lnTo>
                    <a:pt x="78" y="70"/>
                  </a:lnTo>
                  <a:lnTo>
                    <a:pt x="76" y="62"/>
                  </a:lnTo>
                  <a:lnTo>
                    <a:pt x="70" y="54"/>
                  </a:lnTo>
                  <a:lnTo>
                    <a:pt x="64" y="48"/>
                  </a:lnTo>
                  <a:close/>
                  <a:moveTo>
                    <a:pt x="32" y="24"/>
                  </a:moveTo>
                  <a:lnTo>
                    <a:pt x="32" y="24"/>
                  </a:lnTo>
                  <a:lnTo>
                    <a:pt x="32" y="20"/>
                  </a:lnTo>
                  <a:lnTo>
                    <a:pt x="34" y="18"/>
                  </a:lnTo>
                  <a:lnTo>
                    <a:pt x="36" y="16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44" y="16"/>
                  </a:lnTo>
                  <a:lnTo>
                    <a:pt x="46" y="18"/>
                  </a:lnTo>
                  <a:lnTo>
                    <a:pt x="48" y="20"/>
                  </a:lnTo>
                  <a:lnTo>
                    <a:pt x="48" y="2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0" y="40"/>
                  </a:lnTo>
                  <a:lnTo>
                    <a:pt x="40" y="40"/>
                  </a:lnTo>
                  <a:lnTo>
                    <a:pt x="32" y="40"/>
                  </a:lnTo>
                  <a:lnTo>
                    <a:pt x="32" y="24"/>
                  </a:lnTo>
                  <a:close/>
                  <a:moveTo>
                    <a:pt x="48" y="232"/>
                  </a:moveTo>
                  <a:lnTo>
                    <a:pt x="48" y="232"/>
                  </a:lnTo>
                  <a:lnTo>
                    <a:pt x="48" y="236"/>
                  </a:lnTo>
                  <a:lnTo>
                    <a:pt x="46" y="238"/>
                  </a:lnTo>
                  <a:lnTo>
                    <a:pt x="44" y="240"/>
                  </a:lnTo>
                  <a:lnTo>
                    <a:pt x="40" y="240"/>
                  </a:lnTo>
                  <a:lnTo>
                    <a:pt x="40" y="240"/>
                  </a:lnTo>
                  <a:lnTo>
                    <a:pt x="36" y="240"/>
                  </a:lnTo>
                  <a:lnTo>
                    <a:pt x="34" y="238"/>
                  </a:lnTo>
                  <a:lnTo>
                    <a:pt x="32" y="236"/>
                  </a:lnTo>
                  <a:lnTo>
                    <a:pt x="32" y="232"/>
                  </a:lnTo>
                  <a:lnTo>
                    <a:pt x="32" y="120"/>
                  </a:lnTo>
                  <a:lnTo>
                    <a:pt x="32" y="120"/>
                  </a:lnTo>
                  <a:lnTo>
                    <a:pt x="40" y="120"/>
                  </a:lnTo>
                  <a:lnTo>
                    <a:pt x="40" y="120"/>
                  </a:lnTo>
                  <a:lnTo>
                    <a:pt x="48" y="120"/>
                  </a:lnTo>
                  <a:lnTo>
                    <a:pt x="48" y="232"/>
                  </a:lnTo>
                  <a:close/>
                  <a:moveTo>
                    <a:pt x="62" y="86"/>
                  </a:moveTo>
                  <a:lnTo>
                    <a:pt x="62" y="86"/>
                  </a:lnTo>
                  <a:lnTo>
                    <a:pt x="62" y="88"/>
                  </a:lnTo>
                  <a:lnTo>
                    <a:pt x="62" y="88"/>
                  </a:lnTo>
                  <a:lnTo>
                    <a:pt x="60" y="94"/>
                  </a:lnTo>
                  <a:lnTo>
                    <a:pt x="60" y="94"/>
                  </a:lnTo>
                  <a:lnTo>
                    <a:pt x="60" y="94"/>
                  </a:lnTo>
                  <a:lnTo>
                    <a:pt x="60" y="94"/>
                  </a:lnTo>
                  <a:lnTo>
                    <a:pt x="54" y="100"/>
                  </a:lnTo>
                  <a:lnTo>
                    <a:pt x="54" y="100"/>
                  </a:lnTo>
                  <a:lnTo>
                    <a:pt x="54" y="100"/>
                  </a:lnTo>
                  <a:lnTo>
                    <a:pt x="54" y="100"/>
                  </a:lnTo>
                  <a:lnTo>
                    <a:pt x="48" y="102"/>
                  </a:lnTo>
                  <a:lnTo>
                    <a:pt x="48" y="102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32" y="102"/>
                  </a:lnTo>
                  <a:lnTo>
                    <a:pt x="32" y="102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0" y="94"/>
                  </a:lnTo>
                  <a:lnTo>
                    <a:pt x="20" y="94"/>
                  </a:lnTo>
                  <a:lnTo>
                    <a:pt x="20" y="94"/>
                  </a:lnTo>
                  <a:lnTo>
                    <a:pt x="20" y="94"/>
                  </a:lnTo>
                  <a:lnTo>
                    <a:pt x="18" y="88"/>
                  </a:lnTo>
                  <a:lnTo>
                    <a:pt x="18" y="88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16" y="80"/>
                  </a:lnTo>
                  <a:lnTo>
                    <a:pt x="16" y="80"/>
                  </a:lnTo>
                  <a:lnTo>
                    <a:pt x="18" y="74"/>
                  </a:lnTo>
                  <a:lnTo>
                    <a:pt x="18" y="74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32" y="58"/>
                  </a:lnTo>
                  <a:lnTo>
                    <a:pt x="32" y="58"/>
                  </a:lnTo>
                  <a:lnTo>
                    <a:pt x="40" y="56"/>
                  </a:lnTo>
                  <a:lnTo>
                    <a:pt x="40" y="56"/>
                  </a:lnTo>
                  <a:lnTo>
                    <a:pt x="48" y="58"/>
                  </a:lnTo>
                  <a:lnTo>
                    <a:pt x="48" y="58"/>
                  </a:lnTo>
                  <a:lnTo>
                    <a:pt x="54" y="60"/>
                  </a:lnTo>
                  <a:lnTo>
                    <a:pt x="54" y="60"/>
                  </a:lnTo>
                  <a:lnTo>
                    <a:pt x="54" y="60"/>
                  </a:lnTo>
                  <a:lnTo>
                    <a:pt x="54" y="60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2" y="72"/>
                  </a:lnTo>
                  <a:lnTo>
                    <a:pt x="62" y="72"/>
                  </a:lnTo>
                  <a:lnTo>
                    <a:pt x="62" y="74"/>
                  </a:lnTo>
                  <a:lnTo>
                    <a:pt x="62" y="74"/>
                  </a:lnTo>
                  <a:lnTo>
                    <a:pt x="64" y="80"/>
                  </a:lnTo>
                  <a:lnTo>
                    <a:pt x="64" y="80"/>
                  </a:lnTo>
                  <a:lnTo>
                    <a:pt x="62" y="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34"/>
            <p:cNvSpPr/>
            <p:nvPr/>
          </p:nvSpPr>
          <p:spPr>
            <a:xfrm>
              <a:off x="3429000" y="1962150"/>
              <a:ext cx="127000" cy="406400"/>
            </a:xfrm>
            <a:custGeom>
              <a:rect b="b" l="l" r="r" t="t"/>
              <a:pathLst>
                <a:path extrusionOk="0" h="256" w="80">
                  <a:moveTo>
                    <a:pt x="64" y="48"/>
                  </a:moveTo>
                  <a:lnTo>
                    <a:pt x="64" y="24"/>
                  </a:lnTo>
                  <a:lnTo>
                    <a:pt x="64" y="24"/>
                  </a:lnTo>
                  <a:lnTo>
                    <a:pt x="62" y="14"/>
                  </a:lnTo>
                  <a:lnTo>
                    <a:pt x="56" y="8"/>
                  </a:lnTo>
                  <a:lnTo>
                    <a:pt x="50" y="2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30" y="2"/>
                  </a:lnTo>
                  <a:lnTo>
                    <a:pt x="24" y="8"/>
                  </a:lnTo>
                  <a:lnTo>
                    <a:pt x="18" y="14"/>
                  </a:lnTo>
                  <a:lnTo>
                    <a:pt x="16" y="24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0" y="54"/>
                  </a:lnTo>
                  <a:lnTo>
                    <a:pt x="4" y="62"/>
                  </a:lnTo>
                  <a:lnTo>
                    <a:pt x="2" y="70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2" y="90"/>
                  </a:lnTo>
                  <a:lnTo>
                    <a:pt x="4" y="98"/>
                  </a:lnTo>
                  <a:lnTo>
                    <a:pt x="10" y="106"/>
                  </a:lnTo>
                  <a:lnTo>
                    <a:pt x="16" y="11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8" y="242"/>
                  </a:lnTo>
                  <a:lnTo>
                    <a:pt x="24" y="248"/>
                  </a:lnTo>
                  <a:lnTo>
                    <a:pt x="30" y="254"/>
                  </a:lnTo>
                  <a:lnTo>
                    <a:pt x="40" y="256"/>
                  </a:lnTo>
                  <a:lnTo>
                    <a:pt x="40" y="256"/>
                  </a:lnTo>
                  <a:lnTo>
                    <a:pt x="50" y="254"/>
                  </a:lnTo>
                  <a:lnTo>
                    <a:pt x="56" y="248"/>
                  </a:lnTo>
                  <a:lnTo>
                    <a:pt x="62" y="242"/>
                  </a:lnTo>
                  <a:lnTo>
                    <a:pt x="64" y="232"/>
                  </a:lnTo>
                  <a:lnTo>
                    <a:pt x="64" y="112"/>
                  </a:lnTo>
                  <a:lnTo>
                    <a:pt x="64" y="112"/>
                  </a:lnTo>
                  <a:lnTo>
                    <a:pt x="70" y="106"/>
                  </a:lnTo>
                  <a:lnTo>
                    <a:pt x="76" y="98"/>
                  </a:lnTo>
                  <a:lnTo>
                    <a:pt x="78" y="90"/>
                  </a:lnTo>
                  <a:lnTo>
                    <a:pt x="80" y="80"/>
                  </a:lnTo>
                  <a:lnTo>
                    <a:pt x="80" y="80"/>
                  </a:lnTo>
                  <a:lnTo>
                    <a:pt x="78" y="70"/>
                  </a:lnTo>
                  <a:lnTo>
                    <a:pt x="76" y="62"/>
                  </a:lnTo>
                  <a:lnTo>
                    <a:pt x="70" y="54"/>
                  </a:lnTo>
                  <a:lnTo>
                    <a:pt x="64" y="48"/>
                  </a:lnTo>
                  <a:close/>
                  <a:moveTo>
                    <a:pt x="32" y="24"/>
                  </a:moveTo>
                  <a:lnTo>
                    <a:pt x="32" y="24"/>
                  </a:lnTo>
                  <a:lnTo>
                    <a:pt x="32" y="20"/>
                  </a:lnTo>
                  <a:lnTo>
                    <a:pt x="34" y="18"/>
                  </a:lnTo>
                  <a:lnTo>
                    <a:pt x="36" y="16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44" y="16"/>
                  </a:lnTo>
                  <a:lnTo>
                    <a:pt x="46" y="18"/>
                  </a:lnTo>
                  <a:lnTo>
                    <a:pt x="48" y="20"/>
                  </a:lnTo>
                  <a:lnTo>
                    <a:pt x="48" y="2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0" y="40"/>
                  </a:lnTo>
                  <a:lnTo>
                    <a:pt x="40" y="40"/>
                  </a:lnTo>
                  <a:lnTo>
                    <a:pt x="32" y="40"/>
                  </a:lnTo>
                  <a:lnTo>
                    <a:pt x="32" y="24"/>
                  </a:lnTo>
                  <a:close/>
                  <a:moveTo>
                    <a:pt x="48" y="232"/>
                  </a:moveTo>
                  <a:lnTo>
                    <a:pt x="48" y="232"/>
                  </a:lnTo>
                  <a:lnTo>
                    <a:pt x="48" y="236"/>
                  </a:lnTo>
                  <a:lnTo>
                    <a:pt x="46" y="238"/>
                  </a:lnTo>
                  <a:lnTo>
                    <a:pt x="44" y="240"/>
                  </a:lnTo>
                  <a:lnTo>
                    <a:pt x="40" y="240"/>
                  </a:lnTo>
                  <a:lnTo>
                    <a:pt x="40" y="240"/>
                  </a:lnTo>
                  <a:lnTo>
                    <a:pt x="36" y="240"/>
                  </a:lnTo>
                  <a:lnTo>
                    <a:pt x="34" y="238"/>
                  </a:lnTo>
                  <a:lnTo>
                    <a:pt x="32" y="236"/>
                  </a:lnTo>
                  <a:lnTo>
                    <a:pt x="32" y="232"/>
                  </a:lnTo>
                  <a:lnTo>
                    <a:pt x="32" y="120"/>
                  </a:lnTo>
                  <a:lnTo>
                    <a:pt x="32" y="120"/>
                  </a:lnTo>
                  <a:lnTo>
                    <a:pt x="40" y="120"/>
                  </a:lnTo>
                  <a:lnTo>
                    <a:pt x="40" y="120"/>
                  </a:lnTo>
                  <a:lnTo>
                    <a:pt x="48" y="120"/>
                  </a:lnTo>
                  <a:lnTo>
                    <a:pt x="48" y="232"/>
                  </a:lnTo>
                  <a:close/>
                  <a:moveTo>
                    <a:pt x="62" y="86"/>
                  </a:moveTo>
                  <a:lnTo>
                    <a:pt x="62" y="86"/>
                  </a:lnTo>
                  <a:lnTo>
                    <a:pt x="62" y="88"/>
                  </a:lnTo>
                  <a:lnTo>
                    <a:pt x="62" y="88"/>
                  </a:lnTo>
                  <a:lnTo>
                    <a:pt x="60" y="94"/>
                  </a:lnTo>
                  <a:lnTo>
                    <a:pt x="60" y="94"/>
                  </a:lnTo>
                  <a:lnTo>
                    <a:pt x="60" y="94"/>
                  </a:lnTo>
                  <a:lnTo>
                    <a:pt x="60" y="94"/>
                  </a:lnTo>
                  <a:lnTo>
                    <a:pt x="54" y="100"/>
                  </a:lnTo>
                  <a:lnTo>
                    <a:pt x="54" y="100"/>
                  </a:lnTo>
                  <a:lnTo>
                    <a:pt x="54" y="100"/>
                  </a:lnTo>
                  <a:lnTo>
                    <a:pt x="54" y="100"/>
                  </a:lnTo>
                  <a:lnTo>
                    <a:pt x="48" y="102"/>
                  </a:lnTo>
                  <a:lnTo>
                    <a:pt x="48" y="102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32" y="102"/>
                  </a:lnTo>
                  <a:lnTo>
                    <a:pt x="32" y="102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0" y="94"/>
                  </a:lnTo>
                  <a:lnTo>
                    <a:pt x="20" y="94"/>
                  </a:lnTo>
                  <a:lnTo>
                    <a:pt x="20" y="94"/>
                  </a:lnTo>
                  <a:lnTo>
                    <a:pt x="20" y="94"/>
                  </a:lnTo>
                  <a:lnTo>
                    <a:pt x="18" y="88"/>
                  </a:lnTo>
                  <a:lnTo>
                    <a:pt x="18" y="88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16" y="80"/>
                  </a:lnTo>
                  <a:lnTo>
                    <a:pt x="16" y="80"/>
                  </a:lnTo>
                  <a:lnTo>
                    <a:pt x="18" y="74"/>
                  </a:lnTo>
                  <a:lnTo>
                    <a:pt x="18" y="74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32" y="58"/>
                  </a:lnTo>
                  <a:lnTo>
                    <a:pt x="32" y="58"/>
                  </a:lnTo>
                  <a:lnTo>
                    <a:pt x="40" y="56"/>
                  </a:lnTo>
                  <a:lnTo>
                    <a:pt x="40" y="56"/>
                  </a:lnTo>
                  <a:lnTo>
                    <a:pt x="48" y="58"/>
                  </a:lnTo>
                  <a:lnTo>
                    <a:pt x="48" y="58"/>
                  </a:lnTo>
                  <a:lnTo>
                    <a:pt x="54" y="60"/>
                  </a:lnTo>
                  <a:lnTo>
                    <a:pt x="54" y="60"/>
                  </a:lnTo>
                  <a:lnTo>
                    <a:pt x="54" y="60"/>
                  </a:lnTo>
                  <a:lnTo>
                    <a:pt x="54" y="60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2" y="72"/>
                  </a:lnTo>
                  <a:lnTo>
                    <a:pt x="62" y="72"/>
                  </a:lnTo>
                  <a:lnTo>
                    <a:pt x="62" y="74"/>
                  </a:lnTo>
                  <a:lnTo>
                    <a:pt x="62" y="74"/>
                  </a:lnTo>
                  <a:lnTo>
                    <a:pt x="64" y="80"/>
                  </a:lnTo>
                  <a:lnTo>
                    <a:pt x="64" y="80"/>
                  </a:lnTo>
                  <a:lnTo>
                    <a:pt x="62" y="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34"/>
            <p:cNvSpPr/>
            <p:nvPr/>
          </p:nvSpPr>
          <p:spPr>
            <a:xfrm>
              <a:off x="3289300" y="1962150"/>
              <a:ext cx="127000" cy="406400"/>
            </a:xfrm>
            <a:custGeom>
              <a:rect b="b" l="l" r="r" t="t"/>
              <a:pathLst>
                <a:path extrusionOk="0" h="256" w="80">
                  <a:moveTo>
                    <a:pt x="64" y="144"/>
                  </a:moveTo>
                  <a:lnTo>
                    <a:pt x="64" y="24"/>
                  </a:lnTo>
                  <a:lnTo>
                    <a:pt x="64" y="24"/>
                  </a:lnTo>
                  <a:lnTo>
                    <a:pt x="62" y="14"/>
                  </a:lnTo>
                  <a:lnTo>
                    <a:pt x="56" y="8"/>
                  </a:lnTo>
                  <a:lnTo>
                    <a:pt x="50" y="2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30" y="2"/>
                  </a:lnTo>
                  <a:lnTo>
                    <a:pt x="24" y="8"/>
                  </a:lnTo>
                  <a:lnTo>
                    <a:pt x="18" y="14"/>
                  </a:lnTo>
                  <a:lnTo>
                    <a:pt x="16" y="24"/>
                  </a:lnTo>
                  <a:lnTo>
                    <a:pt x="16" y="144"/>
                  </a:lnTo>
                  <a:lnTo>
                    <a:pt x="16" y="144"/>
                  </a:lnTo>
                  <a:lnTo>
                    <a:pt x="10" y="150"/>
                  </a:lnTo>
                  <a:lnTo>
                    <a:pt x="4" y="158"/>
                  </a:lnTo>
                  <a:lnTo>
                    <a:pt x="2" y="166"/>
                  </a:lnTo>
                  <a:lnTo>
                    <a:pt x="0" y="176"/>
                  </a:lnTo>
                  <a:lnTo>
                    <a:pt x="0" y="176"/>
                  </a:lnTo>
                  <a:lnTo>
                    <a:pt x="2" y="186"/>
                  </a:lnTo>
                  <a:lnTo>
                    <a:pt x="4" y="194"/>
                  </a:lnTo>
                  <a:lnTo>
                    <a:pt x="10" y="202"/>
                  </a:lnTo>
                  <a:lnTo>
                    <a:pt x="16" y="208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8" y="242"/>
                  </a:lnTo>
                  <a:lnTo>
                    <a:pt x="24" y="248"/>
                  </a:lnTo>
                  <a:lnTo>
                    <a:pt x="30" y="254"/>
                  </a:lnTo>
                  <a:lnTo>
                    <a:pt x="40" y="256"/>
                  </a:lnTo>
                  <a:lnTo>
                    <a:pt x="40" y="256"/>
                  </a:lnTo>
                  <a:lnTo>
                    <a:pt x="50" y="254"/>
                  </a:lnTo>
                  <a:lnTo>
                    <a:pt x="56" y="248"/>
                  </a:lnTo>
                  <a:lnTo>
                    <a:pt x="62" y="242"/>
                  </a:lnTo>
                  <a:lnTo>
                    <a:pt x="64" y="232"/>
                  </a:lnTo>
                  <a:lnTo>
                    <a:pt x="64" y="208"/>
                  </a:lnTo>
                  <a:lnTo>
                    <a:pt x="64" y="208"/>
                  </a:lnTo>
                  <a:lnTo>
                    <a:pt x="70" y="202"/>
                  </a:lnTo>
                  <a:lnTo>
                    <a:pt x="76" y="194"/>
                  </a:lnTo>
                  <a:lnTo>
                    <a:pt x="78" y="186"/>
                  </a:lnTo>
                  <a:lnTo>
                    <a:pt x="80" y="176"/>
                  </a:lnTo>
                  <a:lnTo>
                    <a:pt x="80" y="176"/>
                  </a:lnTo>
                  <a:lnTo>
                    <a:pt x="78" y="166"/>
                  </a:lnTo>
                  <a:lnTo>
                    <a:pt x="76" y="158"/>
                  </a:lnTo>
                  <a:lnTo>
                    <a:pt x="70" y="150"/>
                  </a:lnTo>
                  <a:lnTo>
                    <a:pt x="64" y="144"/>
                  </a:lnTo>
                  <a:close/>
                  <a:moveTo>
                    <a:pt x="32" y="24"/>
                  </a:moveTo>
                  <a:lnTo>
                    <a:pt x="32" y="24"/>
                  </a:lnTo>
                  <a:lnTo>
                    <a:pt x="32" y="20"/>
                  </a:lnTo>
                  <a:lnTo>
                    <a:pt x="34" y="18"/>
                  </a:lnTo>
                  <a:lnTo>
                    <a:pt x="36" y="16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44" y="16"/>
                  </a:lnTo>
                  <a:lnTo>
                    <a:pt x="46" y="18"/>
                  </a:lnTo>
                  <a:lnTo>
                    <a:pt x="48" y="20"/>
                  </a:lnTo>
                  <a:lnTo>
                    <a:pt x="48" y="24"/>
                  </a:lnTo>
                  <a:lnTo>
                    <a:pt x="48" y="136"/>
                  </a:lnTo>
                  <a:lnTo>
                    <a:pt x="48" y="136"/>
                  </a:lnTo>
                  <a:lnTo>
                    <a:pt x="40" y="136"/>
                  </a:lnTo>
                  <a:lnTo>
                    <a:pt x="40" y="136"/>
                  </a:lnTo>
                  <a:lnTo>
                    <a:pt x="32" y="136"/>
                  </a:lnTo>
                  <a:lnTo>
                    <a:pt x="32" y="24"/>
                  </a:lnTo>
                  <a:close/>
                  <a:moveTo>
                    <a:pt x="48" y="232"/>
                  </a:moveTo>
                  <a:lnTo>
                    <a:pt x="48" y="232"/>
                  </a:lnTo>
                  <a:lnTo>
                    <a:pt x="48" y="236"/>
                  </a:lnTo>
                  <a:lnTo>
                    <a:pt x="46" y="238"/>
                  </a:lnTo>
                  <a:lnTo>
                    <a:pt x="44" y="240"/>
                  </a:lnTo>
                  <a:lnTo>
                    <a:pt x="40" y="240"/>
                  </a:lnTo>
                  <a:lnTo>
                    <a:pt x="40" y="240"/>
                  </a:lnTo>
                  <a:lnTo>
                    <a:pt x="36" y="240"/>
                  </a:lnTo>
                  <a:lnTo>
                    <a:pt x="34" y="238"/>
                  </a:lnTo>
                  <a:lnTo>
                    <a:pt x="32" y="236"/>
                  </a:lnTo>
                  <a:lnTo>
                    <a:pt x="32" y="232"/>
                  </a:lnTo>
                  <a:lnTo>
                    <a:pt x="32" y="216"/>
                  </a:lnTo>
                  <a:lnTo>
                    <a:pt x="32" y="216"/>
                  </a:lnTo>
                  <a:lnTo>
                    <a:pt x="40" y="216"/>
                  </a:lnTo>
                  <a:lnTo>
                    <a:pt x="40" y="216"/>
                  </a:lnTo>
                  <a:lnTo>
                    <a:pt x="48" y="216"/>
                  </a:lnTo>
                  <a:lnTo>
                    <a:pt x="48" y="232"/>
                  </a:lnTo>
                  <a:close/>
                  <a:moveTo>
                    <a:pt x="62" y="182"/>
                  </a:moveTo>
                  <a:lnTo>
                    <a:pt x="62" y="18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60" y="190"/>
                  </a:lnTo>
                  <a:lnTo>
                    <a:pt x="60" y="190"/>
                  </a:lnTo>
                  <a:lnTo>
                    <a:pt x="60" y="190"/>
                  </a:lnTo>
                  <a:lnTo>
                    <a:pt x="60" y="190"/>
                  </a:lnTo>
                  <a:lnTo>
                    <a:pt x="54" y="196"/>
                  </a:lnTo>
                  <a:lnTo>
                    <a:pt x="54" y="196"/>
                  </a:lnTo>
                  <a:lnTo>
                    <a:pt x="54" y="196"/>
                  </a:lnTo>
                  <a:lnTo>
                    <a:pt x="54" y="196"/>
                  </a:lnTo>
                  <a:lnTo>
                    <a:pt x="48" y="198"/>
                  </a:lnTo>
                  <a:lnTo>
                    <a:pt x="48" y="198"/>
                  </a:lnTo>
                  <a:lnTo>
                    <a:pt x="40" y="200"/>
                  </a:lnTo>
                  <a:lnTo>
                    <a:pt x="40" y="200"/>
                  </a:lnTo>
                  <a:lnTo>
                    <a:pt x="32" y="198"/>
                  </a:lnTo>
                  <a:lnTo>
                    <a:pt x="32" y="198"/>
                  </a:lnTo>
                  <a:lnTo>
                    <a:pt x="26" y="196"/>
                  </a:lnTo>
                  <a:lnTo>
                    <a:pt x="26" y="196"/>
                  </a:lnTo>
                  <a:lnTo>
                    <a:pt x="26" y="196"/>
                  </a:lnTo>
                  <a:lnTo>
                    <a:pt x="26" y="196"/>
                  </a:lnTo>
                  <a:lnTo>
                    <a:pt x="20" y="190"/>
                  </a:lnTo>
                  <a:lnTo>
                    <a:pt x="20" y="190"/>
                  </a:lnTo>
                  <a:lnTo>
                    <a:pt x="20" y="190"/>
                  </a:lnTo>
                  <a:lnTo>
                    <a:pt x="20" y="190"/>
                  </a:lnTo>
                  <a:lnTo>
                    <a:pt x="18" y="184"/>
                  </a:lnTo>
                  <a:lnTo>
                    <a:pt x="18" y="184"/>
                  </a:lnTo>
                  <a:lnTo>
                    <a:pt x="18" y="182"/>
                  </a:lnTo>
                  <a:lnTo>
                    <a:pt x="18" y="182"/>
                  </a:lnTo>
                  <a:lnTo>
                    <a:pt x="16" y="176"/>
                  </a:lnTo>
                  <a:lnTo>
                    <a:pt x="16" y="176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18" y="168"/>
                  </a:lnTo>
                  <a:lnTo>
                    <a:pt x="18" y="168"/>
                  </a:lnTo>
                  <a:lnTo>
                    <a:pt x="20" y="162"/>
                  </a:lnTo>
                  <a:lnTo>
                    <a:pt x="20" y="162"/>
                  </a:lnTo>
                  <a:lnTo>
                    <a:pt x="20" y="162"/>
                  </a:lnTo>
                  <a:lnTo>
                    <a:pt x="20" y="162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32" y="154"/>
                  </a:lnTo>
                  <a:lnTo>
                    <a:pt x="32" y="154"/>
                  </a:lnTo>
                  <a:lnTo>
                    <a:pt x="40" y="152"/>
                  </a:lnTo>
                  <a:lnTo>
                    <a:pt x="40" y="152"/>
                  </a:lnTo>
                  <a:lnTo>
                    <a:pt x="48" y="154"/>
                  </a:lnTo>
                  <a:lnTo>
                    <a:pt x="48" y="154"/>
                  </a:lnTo>
                  <a:lnTo>
                    <a:pt x="54" y="156"/>
                  </a:lnTo>
                  <a:lnTo>
                    <a:pt x="54" y="156"/>
                  </a:lnTo>
                  <a:lnTo>
                    <a:pt x="54" y="156"/>
                  </a:lnTo>
                  <a:lnTo>
                    <a:pt x="54" y="156"/>
                  </a:lnTo>
                  <a:lnTo>
                    <a:pt x="60" y="162"/>
                  </a:lnTo>
                  <a:lnTo>
                    <a:pt x="60" y="162"/>
                  </a:lnTo>
                  <a:lnTo>
                    <a:pt x="60" y="162"/>
                  </a:lnTo>
                  <a:lnTo>
                    <a:pt x="60" y="162"/>
                  </a:lnTo>
                  <a:lnTo>
                    <a:pt x="62" y="168"/>
                  </a:lnTo>
                  <a:lnTo>
                    <a:pt x="62" y="168"/>
                  </a:lnTo>
                  <a:lnTo>
                    <a:pt x="62" y="170"/>
                  </a:lnTo>
                  <a:lnTo>
                    <a:pt x="62" y="170"/>
                  </a:lnTo>
                  <a:lnTo>
                    <a:pt x="64" y="176"/>
                  </a:lnTo>
                  <a:lnTo>
                    <a:pt x="64" y="176"/>
                  </a:lnTo>
                  <a:lnTo>
                    <a:pt x="62" y="1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6" name="Google Shape;346;p34"/>
          <p:cNvSpPr/>
          <p:nvPr/>
        </p:nvSpPr>
        <p:spPr>
          <a:xfrm>
            <a:off x="1094223" y="2463144"/>
            <a:ext cx="224981" cy="249220"/>
          </a:xfrm>
          <a:custGeom>
            <a:rect b="b" l="l" r="r" t="t"/>
            <a:pathLst>
              <a:path extrusionOk="0" h="209" w="208">
                <a:moveTo>
                  <a:pt x="76" y="205"/>
                </a:moveTo>
                <a:cubicBezTo>
                  <a:pt x="68" y="202"/>
                  <a:pt x="59" y="199"/>
                  <a:pt x="52" y="194"/>
                </a:cubicBezTo>
                <a:cubicBezTo>
                  <a:pt x="44" y="190"/>
                  <a:pt x="37" y="184"/>
                  <a:pt x="30" y="178"/>
                </a:cubicBezTo>
                <a:cubicBezTo>
                  <a:pt x="24" y="172"/>
                  <a:pt x="19" y="165"/>
                  <a:pt x="14" y="157"/>
                </a:cubicBezTo>
                <a:cubicBezTo>
                  <a:pt x="10" y="149"/>
                  <a:pt x="6" y="141"/>
                  <a:pt x="4" y="132"/>
                </a:cubicBezTo>
                <a:cubicBezTo>
                  <a:pt x="1" y="123"/>
                  <a:pt x="0" y="114"/>
                  <a:pt x="0" y="105"/>
                </a:cubicBezTo>
                <a:cubicBezTo>
                  <a:pt x="0" y="95"/>
                  <a:pt x="1" y="86"/>
                  <a:pt x="4" y="77"/>
                </a:cubicBezTo>
                <a:cubicBezTo>
                  <a:pt x="6" y="68"/>
                  <a:pt x="10" y="60"/>
                  <a:pt x="14" y="52"/>
                </a:cubicBezTo>
                <a:cubicBezTo>
                  <a:pt x="19" y="44"/>
                  <a:pt x="24" y="37"/>
                  <a:pt x="30" y="31"/>
                </a:cubicBezTo>
                <a:cubicBezTo>
                  <a:pt x="37" y="25"/>
                  <a:pt x="44" y="19"/>
                  <a:pt x="52" y="15"/>
                </a:cubicBezTo>
                <a:cubicBezTo>
                  <a:pt x="59" y="10"/>
                  <a:pt x="68" y="7"/>
                  <a:pt x="76" y="4"/>
                </a:cubicBezTo>
                <a:cubicBezTo>
                  <a:pt x="85" y="2"/>
                  <a:pt x="94" y="0"/>
                  <a:pt x="104" y="0"/>
                </a:cubicBezTo>
                <a:cubicBezTo>
                  <a:pt x="114" y="0"/>
                  <a:pt x="123" y="2"/>
                  <a:pt x="132" y="4"/>
                </a:cubicBezTo>
                <a:cubicBezTo>
                  <a:pt x="141" y="7"/>
                  <a:pt x="149" y="10"/>
                  <a:pt x="157" y="15"/>
                </a:cubicBezTo>
                <a:cubicBezTo>
                  <a:pt x="164" y="19"/>
                  <a:pt x="171" y="25"/>
                  <a:pt x="178" y="31"/>
                </a:cubicBezTo>
                <a:cubicBezTo>
                  <a:pt x="184" y="37"/>
                  <a:pt x="189" y="44"/>
                  <a:pt x="194" y="52"/>
                </a:cubicBezTo>
                <a:cubicBezTo>
                  <a:pt x="198" y="60"/>
                  <a:pt x="202" y="68"/>
                  <a:pt x="204" y="77"/>
                </a:cubicBezTo>
                <a:cubicBezTo>
                  <a:pt x="207" y="86"/>
                  <a:pt x="208" y="95"/>
                  <a:pt x="208" y="105"/>
                </a:cubicBezTo>
                <a:cubicBezTo>
                  <a:pt x="208" y="114"/>
                  <a:pt x="207" y="123"/>
                  <a:pt x="204" y="132"/>
                </a:cubicBezTo>
                <a:cubicBezTo>
                  <a:pt x="202" y="141"/>
                  <a:pt x="198" y="149"/>
                  <a:pt x="194" y="157"/>
                </a:cubicBezTo>
                <a:cubicBezTo>
                  <a:pt x="189" y="165"/>
                  <a:pt x="184" y="172"/>
                  <a:pt x="178" y="178"/>
                </a:cubicBezTo>
                <a:cubicBezTo>
                  <a:pt x="171" y="184"/>
                  <a:pt x="164" y="190"/>
                  <a:pt x="157" y="194"/>
                </a:cubicBezTo>
                <a:cubicBezTo>
                  <a:pt x="149" y="199"/>
                  <a:pt x="141" y="202"/>
                  <a:pt x="132" y="205"/>
                </a:cubicBezTo>
                <a:cubicBezTo>
                  <a:pt x="123" y="207"/>
                  <a:pt x="114" y="209"/>
                  <a:pt x="104" y="209"/>
                </a:cubicBezTo>
                <a:cubicBezTo>
                  <a:pt x="94" y="209"/>
                  <a:pt x="85" y="207"/>
                  <a:pt x="76" y="205"/>
                </a:cubicBezTo>
                <a:close/>
                <a:moveTo>
                  <a:pt x="47" y="100"/>
                </a:moveTo>
                <a:cubicBezTo>
                  <a:pt x="47" y="93"/>
                  <a:pt x="48" y="86"/>
                  <a:pt x="49" y="79"/>
                </a:cubicBezTo>
                <a:cubicBezTo>
                  <a:pt x="50" y="72"/>
                  <a:pt x="51" y="65"/>
                  <a:pt x="53" y="59"/>
                </a:cubicBezTo>
                <a:cubicBezTo>
                  <a:pt x="21" y="59"/>
                  <a:pt x="21" y="59"/>
                  <a:pt x="21" y="59"/>
                </a:cubicBezTo>
                <a:cubicBezTo>
                  <a:pt x="18" y="65"/>
                  <a:pt x="15" y="71"/>
                  <a:pt x="13" y="78"/>
                </a:cubicBezTo>
                <a:cubicBezTo>
                  <a:pt x="11" y="85"/>
                  <a:pt x="10" y="92"/>
                  <a:pt x="10" y="100"/>
                </a:cubicBezTo>
                <a:lnTo>
                  <a:pt x="47" y="100"/>
                </a:lnTo>
                <a:close/>
                <a:moveTo>
                  <a:pt x="53" y="150"/>
                </a:moveTo>
                <a:cubicBezTo>
                  <a:pt x="51" y="144"/>
                  <a:pt x="50" y="137"/>
                  <a:pt x="49" y="130"/>
                </a:cubicBezTo>
                <a:cubicBezTo>
                  <a:pt x="48" y="123"/>
                  <a:pt x="47" y="116"/>
                  <a:pt x="47" y="109"/>
                </a:cubicBezTo>
                <a:cubicBezTo>
                  <a:pt x="10" y="109"/>
                  <a:pt x="10" y="109"/>
                  <a:pt x="10" y="109"/>
                </a:cubicBezTo>
                <a:cubicBezTo>
                  <a:pt x="10" y="117"/>
                  <a:pt x="11" y="124"/>
                  <a:pt x="13" y="131"/>
                </a:cubicBezTo>
                <a:cubicBezTo>
                  <a:pt x="15" y="138"/>
                  <a:pt x="18" y="144"/>
                  <a:pt x="21" y="150"/>
                </a:cubicBezTo>
                <a:lnTo>
                  <a:pt x="53" y="150"/>
                </a:lnTo>
                <a:close/>
                <a:moveTo>
                  <a:pt x="56" y="50"/>
                </a:moveTo>
                <a:cubicBezTo>
                  <a:pt x="58" y="43"/>
                  <a:pt x="60" y="38"/>
                  <a:pt x="63" y="32"/>
                </a:cubicBezTo>
                <a:cubicBezTo>
                  <a:pt x="66" y="26"/>
                  <a:pt x="69" y="21"/>
                  <a:pt x="72" y="15"/>
                </a:cubicBezTo>
                <a:cubicBezTo>
                  <a:pt x="63" y="19"/>
                  <a:pt x="55" y="23"/>
                  <a:pt x="47" y="29"/>
                </a:cubicBezTo>
                <a:cubicBezTo>
                  <a:pt x="39" y="35"/>
                  <a:pt x="33" y="42"/>
                  <a:pt x="27" y="50"/>
                </a:cubicBezTo>
                <a:lnTo>
                  <a:pt x="56" y="50"/>
                </a:lnTo>
                <a:close/>
                <a:moveTo>
                  <a:pt x="63" y="177"/>
                </a:moveTo>
                <a:cubicBezTo>
                  <a:pt x="60" y="171"/>
                  <a:pt x="58" y="165"/>
                  <a:pt x="56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33" y="167"/>
                  <a:pt x="39" y="174"/>
                  <a:pt x="47" y="180"/>
                </a:cubicBezTo>
                <a:cubicBezTo>
                  <a:pt x="55" y="186"/>
                  <a:pt x="63" y="190"/>
                  <a:pt x="72" y="194"/>
                </a:cubicBezTo>
                <a:cubicBezTo>
                  <a:pt x="69" y="188"/>
                  <a:pt x="66" y="183"/>
                  <a:pt x="63" y="177"/>
                </a:cubicBezTo>
                <a:close/>
                <a:moveTo>
                  <a:pt x="62" y="59"/>
                </a:moveTo>
                <a:cubicBezTo>
                  <a:pt x="59" y="72"/>
                  <a:pt x="57" y="86"/>
                  <a:pt x="56" y="100"/>
                </a:cubicBezTo>
                <a:cubicBezTo>
                  <a:pt x="99" y="100"/>
                  <a:pt x="99" y="100"/>
                  <a:pt x="99" y="100"/>
                </a:cubicBezTo>
                <a:cubicBezTo>
                  <a:pt x="99" y="59"/>
                  <a:pt x="99" y="59"/>
                  <a:pt x="99" y="59"/>
                </a:cubicBezTo>
                <a:lnTo>
                  <a:pt x="62" y="59"/>
                </a:lnTo>
                <a:close/>
                <a:moveTo>
                  <a:pt x="62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56" y="109"/>
                  <a:pt x="56" y="109"/>
                  <a:pt x="56" y="109"/>
                </a:cubicBezTo>
                <a:cubicBezTo>
                  <a:pt x="57" y="123"/>
                  <a:pt x="59" y="137"/>
                  <a:pt x="62" y="150"/>
                </a:cubicBezTo>
                <a:close/>
                <a:moveTo>
                  <a:pt x="93" y="11"/>
                </a:moveTo>
                <a:cubicBezTo>
                  <a:pt x="91" y="11"/>
                  <a:pt x="89" y="11"/>
                  <a:pt x="86" y="12"/>
                </a:cubicBezTo>
                <a:cubicBezTo>
                  <a:pt x="82" y="17"/>
                  <a:pt x="78" y="23"/>
                  <a:pt x="75" y="30"/>
                </a:cubicBezTo>
                <a:cubicBezTo>
                  <a:pt x="71" y="36"/>
                  <a:pt x="68" y="43"/>
                  <a:pt x="66" y="50"/>
                </a:cubicBezTo>
                <a:cubicBezTo>
                  <a:pt x="99" y="50"/>
                  <a:pt x="99" y="50"/>
                  <a:pt x="99" y="50"/>
                </a:cubicBezTo>
                <a:cubicBezTo>
                  <a:pt x="99" y="10"/>
                  <a:pt x="99" y="10"/>
                  <a:pt x="99" y="10"/>
                </a:cubicBezTo>
                <a:cubicBezTo>
                  <a:pt x="97" y="10"/>
                  <a:pt x="95" y="10"/>
                  <a:pt x="93" y="11"/>
                </a:cubicBezTo>
                <a:close/>
                <a:moveTo>
                  <a:pt x="99" y="159"/>
                </a:moveTo>
                <a:cubicBezTo>
                  <a:pt x="66" y="159"/>
                  <a:pt x="66" y="159"/>
                  <a:pt x="66" y="159"/>
                </a:cubicBezTo>
                <a:cubicBezTo>
                  <a:pt x="68" y="166"/>
                  <a:pt x="71" y="173"/>
                  <a:pt x="75" y="179"/>
                </a:cubicBezTo>
                <a:cubicBezTo>
                  <a:pt x="78" y="186"/>
                  <a:pt x="82" y="192"/>
                  <a:pt x="86" y="197"/>
                </a:cubicBezTo>
                <a:cubicBezTo>
                  <a:pt x="89" y="198"/>
                  <a:pt x="91" y="198"/>
                  <a:pt x="93" y="198"/>
                </a:cubicBezTo>
                <a:cubicBezTo>
                  <a:pt x="95" y="199"/>
                  <a:pt x="97" y="199"/>
                  <a:pt x="99" y="199"/>
                </a:cubicBezTo>
                <a:lnTo>
                  <a:pt x="99" y="159"/>
                </a:lnTo>
                <a:close/>
                <a:moveTo>
                  <a:pt x="109" y="50"/>
                </a:moveTo>
                <a:cubicBezTo>
                  <a:pt x="140" y="50"/>
                  <a:pt x="140" y="50"/>
                  <a:pt x="140" y="50"/>
                </a:cubicBezTo>
                <a:cubicBezTo>
                  <a:pt x="138" y="42"/>
                  <a:pt x="135" y="36"/>
                  <a:pt x="131" y="29"/>
                </a:cubicBezTo>
                <a:cubicBezTo>
                  <a:pt x="127" y="23"/>
                  <a:pt x="123" y="17"/>
                  <a:pt x="119" y="11"/>
                </a:cubicBezTo>
                <a:cubicBezTo>
                  <a:pt x="116" y="11"/>
                  <a:pt x="112" y="10"/>
                  <a:pt x="109" y="10"/>
                </a:cubicBezTo>
                <a:lnTo>
                  <a:pt x="109" y="50"/>
                </a:lnTo>
                <a:close/>
                <a:moveTo>
                  <a:pt x="150" y="100"/>
                </a:moveTo>
                <a:cubicBezTo>
                  <a:pt x="149" y="86"/>
                  <a:pt x="147" y="72"/>
                  <a:pt x="143" y="59"/>
                </a:cubicBezTo>
                <a:cubicBezTo>
                  <a:pt x="109" y="59"/>
                  <a:pt x="109" y="59"/>
                  <a:pt x="109" y="59"/>
                </a:cubicBezTo>
                <a:cubicBezTo>
                  <a:pt x="109" y="100"/>
                  <a:pt x="109" y="100"/>
                  <a:pt x="109" y="100"/>
                </a:cubicBezTo>
                <a:lnTo>
                  <a:pt x="150" y="100"/>
                </a:lnTo>
                <a:close/>
                <a:moveTo>
                  <a:pt x="109" y="109"/>
                </a:moveTo>
                <a:cubicBezTo>
                  <a:pt x="109" y="150"/>
                  <a:pt x="109" y="150"/>
                  <a:pt x="109" y="150"/>
                </a:cubicBezTo>
                <a:cubicBezTo>
                  <a:pt x="143" y="150"/>
                  <a:pt x="143" y="150"/>
                  <a:pt x="143" y="150"/>
                </a:cubicBezTo>
                <a:cubicBezTo>
                  <a:pt x="147" y="137"/>
                  <a:pt x="149" y="123"/>
                  <a:pt x="150" y="109"/>
                </a:cubicBezTo>
                <a:lnTo>
                  <a:pt x="109" y="109"/>
                </a:lnTo>
                <a:close/>
                <a:moveTo>
                  <a:pt x="131" y="180"/>
                </a:moveTo>
                <a:cubicBezTo>
                  <a:pt x="135" y="173"/>
                  <a:pt x="138" y="167"/>
                  <a:pt x="140" y="159"/>
                </a:cubicBezTo>
                <a:cubicBezTo>
                  <a:pt x="109" y="159"/>
                  <a:pt x="109" y="159"/>
                  <a:pt x="109" y="159"/>
                </a:cubicBezTo>
                <a:cubicBezTo>
                  <a:pt x="109" y="199"/>
                  <a:pt x="109" y="199"/>
                  <a:pt x="109" y="199"/>
                </a:cubicBezTo>
                <a:cubicBezTo>
                  <a:pt x="112" y="199"/>
                  <a:pt x="116" y="198"/>
                  <a:pt x="119" y="198"/>
                </a:cubicBezTo>
                <a:cubicBezTo>
                  <a:pt x="123" y="192"/>
                  <a:pt x="128" y="186"/>
                  <a:pt x="131" y="180"/>
                </a:cubicBezTo>
                <a:close/>
                <a:moveTo>
                  <a:pt x="143" y="31"/>
                </a:moveTo>
                <a:cubicBezTo>
                  <a:pt x="145" y="37"/>
                  <a:pt x="148" y="43"/>
                  <a:pt x="150" y="50"/>
                </a:cubicBezTo>
                <a:cubicBezTo>
                  <a:pt x="181" y="50"/>
                  <a:pt x="181" y="50"/>
                  <a:pt x="181" y="50"/>
                </a:cubicBezTo>
                <a:cubicBezTo>
                  <a:pt x="175" y="41"/>
                  <a:pt x="168" y="34"/>
                  <a:pt x="160" y="28"/>
                </a:cubicBezTo>
                <a:cubicBezTo>
                  <a:pt x="152" y="22"/>
                  <a:pt x="143" y="18"/>
                  <a:pt x="133" y="14"/>
                </a:cubicBezTo>
                <a:cubicBezTo>
                  <a:pt x="136" y="20"/>
                  <a:pt x="140" y="25"/>
                  <a:pt x="143" y="31"/>
                </a:cubicBezTo>
                <a:close/>
                <a:moveTo>
                  <a:pt x="150" y="159"/>
                </a:moveTo>
                <a:cubicBezTo>
                  <a:pt x="146" y="172"/>
                  <a:pt x="140" y="184"/>
                  <a:pt x="133" y="195"/>
                </a:cubicBezTo>
                <a:cubicBezTo>
                  <a:pt x="143" y="191"/>
                  <a:pt x="152" y="187"/>
                  <a:pt x="160" y="181"/>
                </a:cubicBezTo>
                <a:cubicBezTo>
                  <a:pt x="168" y="175"/>
                  <a:pt x="175" y="168"/>
                  <a:pt x="181" y="159"/>
                </a:cubicBezTo>
                <a:lnTo>
                  <a:pt x="150" y="159"/>
                </a:lnTo>
                <a:close/>
                <a:moveTo>
                  <a:pt x="153" y="59"/>
                </a:moveTo>
                <a:cubicBezTo>
                  <a:pt x="157" y="72"/>
                  <a:pt x="159" y="86"/>
                  <a:pt x="159" y="100"/>
                </a:cubicBezTo>
                <a:cubicBezTo>
                  <a:pt x="198" y="100"/>
                  <a:pt x="198" y="100"/>
                  <a:pt x="198" y="100"/>
                </a:cubicBezTo>
                <a:cubicBezTo>
                  <a:pt x="198" y="92"/>
                  <a:pt x="197" y="85"/>
                  <a:pt x="195" y="78"/>
                </a:cubicBezTo>
                <a:cubicBezTo>
                  <a:pt x="193" y="71"/>
                  <a:pt x="190" y="65"/>
                  <a:pt x="187" y="59"/>
                </a:cubicBezTo>
                <a:lnTo>
                  <a:pt x="153" y="59"/>
                </a:lnTo>
                <a:close/>
                <a:moveTo>
                  <a:pt x="159" y="109"/>
                </a:moveTo>
                <a:cubicBezTo>
                  <a:pt x="159" y="123"/>
                  <a:pt x="157" y="137"/>
                  <a:pt x="153" y="150"/>
                </a:cubicBezTo>
                <a:cubicBezTo>
                  <a:pt x="187" y="150"/>
                  <a:pt x="187" y="150"/>
                  <a:pt x="187" y="150"/>
                </a:cubicBezTo>
                <a:cubicBezTo>
                  <a:pt x="190" y="144"/>
                  <a:pt x="193" y="138"/>
                  <a:pt x="195" y="131"/>
                </a:cubicBezTo>
                <a:cubicBezTo>
                  <a:pt x="197" y="124"/>
                  <a:pt x="198" y="117"/>
                  <a:pt x="198" y="109"/>
                </a:cubicBezTo>
                <a:lnTo>
                  <a:pt x="159" y="10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34"/>
          <p:cNvSpPr/>
          <p:nvPr/>
        </p:nvSpPr>
        <p:spPr>
          <a:xfrm>
            <a:off x="1171729" y="2585983"/>
            <a:ext cx="282793" cy="378366"/>
          </a:xfrm>
          <a:custGeom>
            <a:rect b="b" l="l" r="r" t="t"/>
            <a:pathLst>
              <a:path extrusionOk="0" h="209" w="208">
                <a:moveTo>
                  <a:pt x="76" y="205"/>
                </a:moveTo>
                <a:cubicBezTo>
                  <a:pt x="68" y="202"/>
                  <a:pt x="59" y="199"/>
                  <a:pt x="52" y="194"/>
                </a:cubicBezTo>
                <a:cubicBezTo>
                  <a:pt x="44" y="190"/>
                  <a:pt x="37" y="184"/>
                  <a:pt x="30" y="178"/>
                </a:cubicBezTo>
                <a:cubicBezTo>
                  <a:pt x="24" y="172"/>
                  <a:pt x="19" y="165"/>
                  <a:pt x="14" y="157"/>
                </a:cubicBezTo>
                <a:cubicBezTo>
                  <a:pt x="10" y="149"/>
                  <a:pt x="6" y="141"/>
                  <a:pt x="4" y="132"/>
                </a:cubicBezTo>
                <a:cubicBezTo>
                  <a:pt x="1" y="123"/>
                  <a:pt x="0" y="114"/>
                  <a:pt x="0" y="105"/>
                </a:cubicBezTo>
                <a:cubicBezTo>
                  <a:pt x="0" y="95"/>
                  <a:pt x="1" y="86"/>
                  <a:pt x="4" y="77"/>
                </a:cubicBezTo>
                <a:cubicBezTo>
                  <a:pt x="6" y="68"/>
                  <a:pt x="10" y="60"/>
                  <a:pt x="14" y="52"/>
                </a:cubicBezTo>
                <a:cubicBezTo>
                  <a:pt x="19" y="44"/>
                  <a:pt x="24" y="37"/>
                  <a:pt x="30" y="31"/>
                </a:cubicBezTo>
                <a:cubicBezTo>
                  <a:pt x="37" y="25"/>
                  <a:pt x="44" y="19"/>
                  <a:pt x="52" y="15"/>
                </a:cubicBezTo>
                <a:cubicBezTo>
                  <a:pt x="59" y="10"/>
                  <a:pt x="68" y="7"/>
                  <a:pt x="76" y="4"/>
                </a:cubicBezTo>
                <a:cubicBezTo>
                  <a:pt x="85" y="2"/>
                  <a:pt x="94" y="0"/>
                  <a:pt x="104" y="0"/>
                </a:cubicBezTo>
                <a:cubicBezTo>
                  <a:pt x="114" y="0"/>
                  <a:pt x="123" y="2"/>
                  <a:pt x="132" y="4"/>
                </a:cubicBezTo>
                <a:cubicBezTo>
                  <a:pt x="141" y="7"/>
                  <a:pt x="149" y="10"/>
                  <a:pt x="157" y="15"/>
                </a:cubicBezTo>
                <a:cubicBezTo>
                  <a:pt x="164" y="19"/>
                  <a:pt x="171" y="25"/>
                  <a:pt x="178" y="31"/>
                </a:cubicBezTo>
                <a:cubicBezTo>
                  <a:pt x="184" y="37"/>
                  <a:pt x="189" y="44"/>
                  <a:pt x="194" y="52"/>
                </a:cubicBezTo>
                <a:cubicBezTo>
                  <a:pt x="198" y="60"/>
                  <a:pt x="202" y="68"/>
                  <a:pt x="204" y="77"/>
                </a:cubicBezTo>
                <a:cubicBezTo>
                  <a:pt x="207" y="86"/>
                  <a:pt x="208" y="95"/>
                  <a:pt x="208" y="105"/>
                </a:cubicBezTo>
                <a:cubicBezTo>
                  <a:pt x="208" y="114"/>
                  <a:pt x="207" y="123"/>
                  <a:pt x="204" y="132"/>
                </a:cubicBezTo>
                <a:cubicBezTo>
                  <a:pt x="202" y="141"/>
                  <a:pt x="198" y="149"/>
                  <a:pt x="194" y="157"/>
                </a:cubicBezTo>
                <a:cubicBezTo>
                  <a:pt x="189" y="165"/>
                  <a:pt x="184" y="172"/>
                  <a:pt x="178" y="178"/>
                </a:cubicBezTo>
                <a:cubicBezTo>
                  <a:pt x="171" y="184"/>
                  <a:pt x="164" y="190"/>
                  <a:pt x="157" y="194"/>
                </a:cubicBezTo>
                <a:cubicBezTo>
                  <a:pt x="149" y="199"/>
                  <a:pt x="141" y="202"/>
                  <a:pt x="132" y="205"/>
                </a:cubicBezTo>
                <a:cubicBezTo>
                  <a:pt x="123" y="207"/>
                  <a:pt x="114" y="209"/>
                  <a:pt x="104" y="209"/>
                </a:cubicBezTo>
                <a:cubicBezTo>
                  <a:pt x="94" y="209"/>
                  <a:pt x="85" y="207"/>
                  <a:pt x="76" y="205"/>
                </a:cubicBezTo>
                <a:close/>
                <a:moveTo>
                  <a:pt x="47" y="100"/>
                </a:moveTo>
                <a:cubicBezTo>
                  <a:pt x="47" y="93"/>
                  <a:pt x="48" y="86"/>
                  <a:pt x="49" y="79"/>
                </a:cubicBezTo>
                <a:cubicBezTo>
                  <a:pt x="50" y="72"/>
                  <a:pt x="51" y="65"/>
                  <a:pt x="53" y="59"/>
                </a:cubicBezTo>
                <a:cubicBezTo>
                  <a:pt x="21" y="59"/>
                  <a:pt x="21" y="59"/>
                  <a:pt x="21" y="59"/>
                </a:cubicBezTo>
                <a:cubicBezTo>
                  <a:pt x="18" y="65"/>
                  <a:pt x="15" y="71"/>
                  <a:pt x="13" y="78"/>
                </a:cubicBezTo>
                <a:cubicBezTo>
                  <a:pt x="11" y="85"/>
                  <a:pt x="10" y="92"/>
                  <a:pt x="10" y="100"/>
                </a:cubicBezTo>
                <a:lnTo>
                  <a:pt x="47" y="100"/>
                </a:lnTo>
                <a:close/>
                <a:moveTo>
                  <a:pt x="53" y="150"/>
                </a:moveTo>
                <a:cubicBezTo>
                  <a:pt x="51" y="144"/>
                  <a:pt x="50" y="137"/>
                  <a:pt x="49" y="130"/>
                </a:cubicBezTo>
                <a:cubicBezTo>
                  <a:pt x="48" y="123"/>
                  <a:pt x="47" y="116"/>
                  <a:pt x="47" y="109"/>
                </a:cubicBezTo>
                <a:cubicBezTo>
                  <a:pt x="10" y="109"/>
                  <a:pt x="10" y="109"/>
                  <a:pt x="10" y="109"/>
                </a:cubicBezTo>
                <a:cubicBezTo>
                  <a:pt x="10" y="117"/>
                  <a:pt x="11" y="124"/>
                  <a:pt x="13" y="131"/>
                </a:cubicBezTo>
                <a:cubicBezTo>
                  <a:pt x="15" y="138"/>
                  <a:pt x="18" y="144"/>
                  <a:pt x="21" y="150"/>
                </a:cubicBezTo>
                <a:lnTo>
                  <a:pt x="53" y="150"/>
                </a:lnTo>
                <a:close/>
                <a:moveTo>
                  <a:pt x="56" y="50"/>
                </a:moveTo>
                <a:cubicBezTo>
                  <a:pt x="58" y="43"/>
                  <a:pt x="60" y="38"/>
                  <a:pt x="63" y="32"/>
                </a:cubicBezTo>
                <a:cubicBezTo>
                  <a:pt x="66" y="26"/>
                  <a:pt x="69" y="21"/>
                  <a:pt x="72" y="15"/>
                </a:cubicBezTo>
                <a:cubicBezTo>
                  <a:pt x="63" y="19"/>
                  <a:pt x="55" y="23"/>
                  <a:pt x="47" y="29"/>
                </a:cubicBezTo>
                <a:cubicBezTo>
                  <a:pt x="39" y="35"/>
                  <a:pt x="33" y="42"/>
                  <a:pt x="27" y="50"/>
                </a:cubicBezTo>
                <a:lnTo>
                  <a:pt x="56" y="50"/>
                </a:lnTo>
                <a:close/>
                <a:moveTo>
                  <a:pt x="63" y="177"/>
                </a:moveTo>
                <a:cubicBezTo>
                  <a:pt x="60" y="171"/>
                  <a:pt x="58" y="165"/>
                  <a:pt x="56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33" y="167"/>
                  <a:pt x="39" y="174"/>
                  <a:pt x="47" y="180"/>
                </a:cubicBezTo>
                <a:cubicBezTo>
                  <a:pt x="55" y="186"/>
                  <a:pt x="63" y="190"/>
                  <a:pt x="72" y="194"/>
                </a:cubicBezTo>
                <a:cubicBezTo>
                  <a:pt x="69" y="188"/>
                  <a:pt x="66" y="183"/>
                  <a:pt x="63" y="177"/>
                </a:cubicBezTo>
                <a:close/>
                <a:moveTo>
                  <a:pt x="62" y="59"/>
                </a:moveTo>
                <a:cubicBezTo>
                  <a:pt x="59" y="72"/>
                  <a:pt x="57" y="86"/>
                  <a:pt x="56" y="100"/>
                </a:cubicBezTo>
                <a:cubicBezTo>
                  <a:pt x="99" y="100"/>
                  <a:pt x="99" y="100"/>
                  <a:pt x="99" y="100"/>
                </a:cubicBezTo>
                <a:cubicBezTo>
                  <a:pt x="99" y="59"/>
                  <a:pt x="99" y="59"/>
                  <a:pt x="99" y="59"/>
                </a:cubicBezTo>
                <a:lnTo>
                  <a:pt x="62" y="59"/>
                </a:lnTo>
                <a:close/>
                <a:moveTo>
                  <a:pt x="62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56" y="109"/>
                  <a:pt x="56" y="109"/>
                  <a:pt x="56" y="109"/>
                </a:cubicBezTo>
                <a:cubicBezTo>
                  <a:pt x="57" y="123"/>
                  <a:pt x="59" y="137"/>
                  <a:pt x="62" y="150"/>
                </a:cubicBezTo>
                <a:close/>
                <a:moveTo>
                  <a:pt x="93" y="11"/>
                </a:moveTo>
                <a:cubicBezTo>
                  <a:pt x="91" y="11"/>
                  <a:pt x="89" y="11"/>
                  <a:pt x="86" y="12"/>
                </a:cubicBezTo>
                <a:cubicBezTo>
                  <a:pt x="82" y="17"/>
                  <a:pt x="78" y="23"/>
                  <a:pt x="75" y="30"/>
                </a:cubicBezTo>
                <a:cubicBezTo>
                  <a:pt x="71" y="36"/>
                  <a:pt x="68" y="43"/>
                  <a:pt x="66" y="50"/>
                </a:cubicBezTo>
                <a:cubicBezTo>
                  <a:pt x="99" y="50"/>
                  <a:pt x="99" y="50"/>
                  <a:pt x="99" y="50"/>
                </a:cubicBezTo>
                <a:cubicBezTo>
                  <a:pt x="99" y="10"/>
                  <a:pt x="99" y="10"/>
                  <a:pt x="99" y="10"/>
                </a:cubicBezTo>
                <a:cubicBezTo>
                  <a:pt x="97" y="10"/>
                  <a:pt x="95" y="10"/>
                  <a:pt x="93" y="11"/>
                </a:cubicBezTo>
                <a:close/>
                <a:moveTo>
                  <a:pt x="99" y="159"/>
                </a:moveTo>
                <a:cubicBezTo>
                  <a:pt x="66" y="159"/>
                  <a:pt x="66" y="159"/>
                  <a:pt x="66" y="159"/>
                </a:cubicBezTo>
                <a:cubicBezTo>
                  <a:pt x="68" y="166"/>
                  <a:pt x="71" y="173"/>
                  <a:pt x="75" y="179"/>
                </a:cubicBezTo>
                <a:cubicBezTo>
                  <a:pt x="78" y="186"/>
                  <a:pt x="82" y="192"/>
                  <a:pt x="86" y="197"/>
                </a:cubicBezTo>
                <a:cubicBezTo>
                  <a:pt x="89" y="198"/>
                  <a:pt x="91" y="198"/>
                  <a:pt x="93" y="198"/>
                </a:cubicBezTo>
                <a:cubicBezTo>
                  <a:pt x="95" y="199"/>
                  <a:pt x="97" y="199"/>
                  <a:pt x="99" y="199"/>
                </a:cubicBezTo>
                <a:lnTo>
                  <a:pt x="99" y="159"/>
                </a:lnTo>
                <a:close/>
                <a:moveTo>
                  <a:pt x="109" y="50"/>
                </a:moveTo>
                <a:cubicBezTo>
                  <a:pt x="140" y="50"/>
                  <a:pt x="140" y="50"/>
                  <a:pt x="140" y="50"/>
                </a:cubicBezTo>
                <a:cubicBezTo>
                  <a:pt x="138" y="42"/>
                  <a:pt x="135" y="36"/>
                  <a:pt x="131" y="29"/>
                </a:cubicBezTo>
                <a:cubicBezTo>
                  <a:pt x="127" y="23"/>
                  <a:pt x="123" y="17"/>
                  <a:pt x="119" y="11"/>
                </a:cubicBezTo>
                <a:cubicBezTo>
                  <a:pt x="116" y="11"/>
                  <a:pt x="112" y="10"/>
                  <a:pt x="109" y="10"/>
                </a:cubicBezTo>
                <a:lnTo>
                  <a:pt x="109" y="50"/>
                </a:lnTo>
                <a:close/>
                <a:moveTo>
                  <a:pt x="150" y="100"/>
                </a:moveTo>
                <a:cubicBezTo>
                  <a:pt x="149" y="86"/>
                  <a:pt x="147" y="72"/>
                  <a:pt x="143" y="59"/>
                </a:cubicBezTo>
                <a:cubicBezTo>
                  <a:pt x="109" y="59"/>
                  <a:pt x="109" y="59"/>
                  <a:pt x="109" y="59"/>
                </a:cubicBezTo>
                <a:cubicBezTo>
                  <a:pt x="109" y="100"/>
                  <a:pt x="109" y="100"/>
                  <a:pt x="109" y="100"/>
                </a:cubicBezTo>
                <a:lnTo>
                  <a:pt x="150" y="100"/>
                </a:lnTo>
                <a:close/>
                <a:moveTo>
                  <a:pt x="109" y="109"/>
                </a:moveTo>
                <a:cubicBezTo>
                  <a:pt x="109" y="150"/>
                  <a:pt x="109" y="150"/>
                  <a:pt x="109" y="150"/>
                </a:cubicBezTo>
                <a:cubicBezTo>
                  <a:pt x="143" y="150"/>
                  <a:pt x="143" y="150"/>
                  <a:pt x="143" y="150"/>
                </a:cubicBezTo>
                <a:cubicBezTo>
                  <a:pt x="147" y="137"/>
                  <a:pt x="149" y="123"/>
                  <a:pt x="150" y="109"/>
                </a:cubicBezTo>
                <a:lnTo>
                  <a:pt x="109" y="109"/>
                </a:lnTo>
                <a:close/>
                <a:moveTo>
                  <a:pt x="131" y="180"/>
                </a:moveTo>
                <a:cubicBezTo>
                  <a:pt x="135" y="173"/>
                  <a:pt x="138" y="167"/>
                  <a:pt x="140" y="159"/>
                </a:cubicBezTo>
                <a:cubicBezTo>
                  <a:pt x="109" y="159"/>
                  <a:pt x="109" y="159"/>
                  <a:pt x="109" y="159"/>
                </a:cubicBezTo>
                <a:cubicBezTo>
                  <a:pt x="109" y="199"/>
                  <a:pt x="109" y="199"/>
                  <a:pt x="109" y="199"/>
                </a:cubicBezTo>
                <a:cubicBezTo>
                  <a:pt x="112" y="199"/>
                  <a:pt x="116" y="198"/>
                  <a:pt x="119" y="198"/>
                </a:cubicBezTo>
                <a:cubicBezTo>
                  <a:pt x="123" y="192"/>
                  <a:pt x="128" y="186"/>
                  <a:pt x="131" y="180"/>
                </a:cubicBezTo>
                <a:close/>
                <a:moveTo>
                  <a:pt x="143" y="31"/>
                </a:moveTo>
                <a:cubicBezTo>
                  <a:pt x="145" y="37"/>
                  <a:pt x="148" y="43"/>
                  <a:pt x="150" y="50"/>
                </a:cubicBezTo>
                <a:cubicBezTo>
                  <a:pt x="181" y="50"/>
                  <a:pt x="181" y="50"/>
                  <a:pt x="181" y="50"/>
                </a:cubicBezTo>
                <a:cubicBezTo>
                  <a:pt x="175" y="41"/>
                  <a:pt x="168" y="34"/>
                  <a:pt x="160" y="28"/>
                </a:cubicBezTo>
                <a:cubicBezTo>
                  <a:pt x="152" y="22"/>
                  <a:pt x="143" y="18"/>
                  <a:pt x="133" y="14"/>
                </a:cubicBezTo>
                <a:cubicBezTo>
                  <a:pt x="136" y="20"/>
                  <a:pt x="140" y="25"/>
                  <a:pt x="143" y="31"/>
                </a:cubicBezTo>
                <a:close/>
                <a:moveTo>
                  <a:pt x="150" y="159"/>
                </a:moveTo>
                <a:cubicBezTo>
                  <a:pt x="146" y="172"/>
                  <a:pt x="140" y="184"/>
                  <a:pt x="133" y="195"/>
                </a:cubicBezTo>
                <a:cubicBezTo>
                  <a:pt x="143" y="191"/>
                  <a:pt x="152" y="187"/>
                  <a:pt x="160" y="181"/>
                </a:cubicBezTo>
                <a:cubicBezTo>
                  <a:pt x="168" y="175"/>
                  <a:pt x="175" y="168"/>
                  <a:pt x="181" y="159"/>
                </a:cubicBezTo>
                <a:lnTo>
                  <a:pt x="150" y="159"/>
                </a:lnTo>
                <a:close/>
                <a:moveTo>
                  <a:pt x="153" y="59"/>
                </a:moveTo>
                <a:cubicBezTo>
                  <a:pt x="157" y="72"/>
                  <a:pt x="159" y="86"/>
                  <a:pt x="159" y="100"/>
                </a:cubicBezTo>
                <a:cubicBezTo>
                  <a:pt x="198" y="100"/>
                  <a:pt x="198" y="100"/>
                  <a:pt x="198" y="100"/>
                </a:cubicBezTo>
                <a:cubicBezTo>
                  <a:pt x="198" y="92"/>
                  <a:pt x="197" y="85"/>
                  <a:pt x="195" y="78"/>
                </a:cubicBezTo>
                <a:cubicBezTo>
                  <a:pt x="193" y="71"/>
                  <a:pt x="190" y="65"/>
                  <a:pt x="187" y="59"/>
                </a:cubicBezTo>
                <a:lnTo>
                  <a:pt x="153" y="59"/>
                </a:lnTo>
                <a:close/>
                <a:moveTo>
                  <a:pt x="159" y="109"/>
                </a:moveTo>
                <a:cubicBezTo>
                  <a:pt x="159" y="123"/>
                  <a:pt x="157" y="137"/>
                  <a:pt x="153" y="150"/>
                </a:cubicBezTo>
                <a:cubicBezTo>
                  <a:pt x="187" y="150"/>
                  <a:pt x="187" y="150"/>
                  <a:pt x="187" y="150"/>
                </a:cubicBezTo>
                <a:cubicBezTo>
                  <a:pt x="190" y="144"/>
                  <a:pt x="193" y="138"/>
                  <a:pt x="195" y="131"/>
                </a:cubicBezTo>
                <a:cubicBezTo>
                  <a:pt x="197" y="124"/>
                  <a:pt x="198" y="117"/>
                  <a:pt x="198" y="109"/>
                </a:cubicBezTo>
                <a:lnTo>
                  <a:pt x="159" y="10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34"/>
          <p:cNvSpPr/>
          <p:nvPr/>
        </p:nvSpPr>
        <p:spPr>
          <a:xfrm>
            <a:off x="2808752" y="2507558"/>
            <a:ext cx="285328" cy="326350"/>
          </a:xfrm>
          <a:custGeom>
            <a:rect b="b" l="l" r="r" t="t"/>
            <a:pathLst>
              <a:path extrusionOk="0" h="212" w="212">
                <a:moveTo>
                  <a:pt x="19" y="74"/>
                </a:moveTo>
                <a:cubicBezTo>
                  <a:pt x="19" y="72"/>
                  <a:pt x="19" y="72"/>
                  <a:pt x="19" y="72"/>
                </a:cubicBezTo>
                <a:cubicBezTo>
                  <a:pt x="19" y="67"/>
                  <a:pt x="20" y="62"/>
                  <a:pt x="21" y="58"/>
                </a:cubicBezTo>
                <a:cubicBezTo>
                  <a:pt x="4" y="45"/>
                  <a:pt x="4" y="45"/>
                  <a:pt x="4" y="45"/>
                </a:cubicBezTo>
                <a:cubicBezTo>
                  <a:pt x="6" y="39"/>
                  <a:pt x="9" y="34"/>
                  <a:pt x="14" y="28"/>
                </a:cubicBezTo>
                <a:cubicBezTo>
                  <a:pt x="33" y="36"/>
                  <a:pt x="33" y="36"/>
                  <a:pt x="33" y="36"/>
                </a:cubicBezTo>
                <a:cubicBezTo>
                  <a:pt x="36" y="32"/>
                  <a:pt x="41" y="29"/>
                  <a:pt x="46" y="26"/>
                </a:cubicBezTo>
                <a:cubicBezTo>
                  <a:pt x="43" y="5"/>
                  <a:pt x="43" y="5"/>
                  <a:pt x="43" y="5"/>
                </a:cubicBezTo>
                <a:cubicBezTo>
                  <a:pt x="46" y="4"/>
                  <a:pt x="50" y="3"/>
                  <a:pt x="53" y="2"/>
                </a:cubicBezTo>
                <a:cubicBezTo>
                  <a:pt x="56" y="1"/>
                  <a:pt x="59" y="0"/>
                  <a:pt x="62" y="0"/>
                </a:cubicBezTo>
                <a:cubicBezTo>
                  <a:pt x="70" y="19"/>
                  <a:pt x="70" y="19"/>
                  <a:pt x="70" y="19"/>
                </a:cubicBezTo>
                <a:cubicBezTo>
                  <a:pt x="72" y="19"/>
                  <a:pt x="72" y="19"/>
                  <a:pt x="72" y="19"/>
                </a:cubicBezTo>
                <a:cubicBezTo>
                  <a:pt x="77" y="19"/>
                  <a:pt x="82" y="19"/>
                  <a:pt x="86" y="21"/>
                </a:cubicBezTo>
                <a:cubicBezTo>
                  <a:pt x="99" y="4"/>
                  <a:pt x="99" y="4"/>
                  <a:pt x="99" y="4"/>
                </a:cubicBezTo>
                <a:cubicBezTo>
                  <a:pt x="105" y="6"/>
                  <a:pt x="111" y="9"/>
                  <a:pt x="116" y="13"/>
                </a:cubicBezTo>
                <a:cubicBezTo>
                  <a:pt x="108" y="33"/>
                  <a:pt x="108" y="33"/>
                  <a:pt x="108" y="33"/>
                </a:cubicBezTo>
                <a:cubicBezTo>
                  <a:pt x="112" y="37"/>
                  <a:pt x="116" y="41"/>
                  <a:pt x="118" y="46"/>
                </a:cubicBezTo>
                <a:cubicBezTo>
                  <a:pt x="139" y="43"/>
                  <a:pt x="139" y="43"/>
                  <a:pt x="139" y="43"/>
                </a:cubicBezTo>
                <a:cubicBezTo>
                  <a:pt x="141" y="46"/>
                  <a:pt x="142" y="49"/>
                  <a:pt x="143" y="52"/>
                </a:cubicBezTo>
                <a:cubicBezTo>
                  <a:pt x="143" y="55"/>
                  <a:pt x="144" y="59"/>
                  <a:pt x="145" y="62"/>
                </a:cubicBezTo>
                <a:cubicBezTo>
                  <a:pt x="125" y="70"/>
                  <a:pt x="125" y="70"/>
                  <a:pt x="125" y="70"/>
                </a:cubicBezTo>
                <a:cubicBezTo>
                  <a:pt x="125" y="72"/>
                  <a:pt x="125" y="72"/>
                  <a:pt x="125" y="72"/>
                </a:cubicBezTo>
                <a:cubicBezTo>
                  <a:pt x="125" y="77"/>
                  <a:pt x="125" y="82"/>
                  <a:pt x="124" y="86"/>
                </a:cubicBezTo>
                <a:cubicBezTo>
                  <a:pt x="140" y="99"/>
                  <a:pt x="140" y="99"/>
                  <a:pt x="140" y="99"/>
                </a:cubicBezTo>
                <a:cubicBezTo>
                  <a:pt x="138" y="105"/>
                  <a:pt x="135" y="111"/>
                  <a:pt x="131" y="116"/>
                </a:cubicBezTo>
                <a:cubicBezTo>
                  <a:pt x="111" y="108"/>
                  <a:pt x="111" y="108"/>
                  <a:pt x="111" y="108"/>
                </a:cubicBezTo>
                <a:cubicBezTo>
                  <a:pt x="107" y="112"/>
                  <a:pt x="103" y="115"/>
                  <a:pt x="99" y="118"/>
                </a:cubicBezTo>
                <a:cubicBezTo>
                  <a:pt x="101" y="139"/>
                  <a:pt x="101" y="139"/>
                  <a:pt x="101" y="139"/>
                </a:cubicBezTo>
                <a:cubicBezTo>
                  <a:pt x="98" y="140"/>
                  <a:pt x="95" y="142"/>
                  <a:pt x="92" y="142"/>
                </a:cubicBezTo>
                <a:cubicBezTo>
                  <a:pt x="89" y="143"/>
                  <a:pt x="86" y="144"/>
                  <a:pt x="83" y="144"/>
                </a:cubicBezTo>
                <a:cubicBezTo>
                  <a:pt x="74" y="125"/>
                  <a:pt x="74" y="125"/>
                  <a:pt x="74" y="125"/>
                </a:cubicBezTo>
                <a:cubicBezTo>
                  <a:pt x="72" y="125"/>
                  <a:pt x="72" y="125"/>
                  <a:pt x="72" y="125"/>
                </a:cubicBezTo>
                <a:cubicBezTo>
                  <a:pt x="67" y="125"/>
                  <a:pt x="63" y="125"/>
                  <a:pt x="58" y="123"/>
                </a:cubicBezTo>
                <a:cubicBezTo>
                  <a:pt x="45" y="140"/>
                  <a:pt x="45" y="140"/>
                  <a:pt x="45" y="140"/>
                </a:cubicBezTo>
                <a:cubicBezTo>
                  <a:pt x="40" y="138"/>
                  <a:pt x="34" y="135"/>
                  <a:pt x="28" y="131"/>
                </a:cubicBezTo>
                <a:cubicBezTo>
                  <a:pt x="36" y="111"/>
                  <a:pt x="36" y="111"/>
                  <a:pt x="36" y="111"/>
                </a:cubicBezTo>
                <a:cubicBezTo>
                  <a:pt x="32" y="108"/>
                  <a:pt x="29" y="104"/>
                  <a:pt x="26" y="99"/>
                </a:cubicBezTo>
                <a:cubicBezTo>
                  <a:pt x="5" y="101"/>
                  <a:pt x="5" y="101"/>
                  <a:pt x="5" y="101"/>
                </a:cubicBezTo>
                <a:cubicBezTo>
                  <a:pt x="4" y="98"/>
                  <a:pt x="3" y="95"/>
                  <a:pt x="2" y="92"/>
                </a:cubicBezTo>
                <a:cubicBezTo>
                  <a:pt x="1" y="89"/>
                  <a:pt x="0" y="86"/>
                  <a:pt x="0" y="83"/>
                </a:cubicBezTo>
                <a:lnTo>
                  <a:pt x="19" y="74"/>
                </a:lnTo>
                <a:close/>
                <a:moveTo>
                  <a:pt x="45" y="72"/>
                </a:moveTo>
                <a:cubicBezTo>
                  <a:pt x="45" y="80"/>
                  <a:pt x="48" y="86"/>
                  <a:pt x="53" y="91"/>
                </a:cubicBezTo>
                <a:cubicBezTo>
                  <a:pt x="59" y="96"/>
                  <a:pt x="65" y="99"/>
                  <a:pt x="72" y="99"/>
                </a:cubicBezTo>
                <a:cubicBezTo>
                  <a:pt x="80" y="99"/>
                  <a:pt x="86" y="96"/>
                  <a:pt x="91" y="91"/>
                </a:cubicBezTo>
                <a:cubicBezTo>
                  <a:pt x="96" y="85"/>
                  <a:pt x="99" y="79"/>
                  <a:pt x="99" y="72"/>
                </a:cubicBezTo>
                <a:cubicBezTo>
                  <a:pt x="99" y="70"/>
                  <a:pt x="98" y="68"/>
                  <a:pt x="98" y="65"/>
                </a:cubicBezTo>
                <a:cubicBezTo>
                  <a:pt x="96" y="59"/>
                  <a:pt x="93" y="54"/>
                  <a:pt x="88" y="51"/>
                </a:cubicBezTo>
                <a:cubicBezTo>
                  <a:pt x="83" y="47"/>
                  <a:pt x="78" y="45"/>
                  <a:pt x="72" y="45"/>
                </a:cubicBezTo>
                <a:cubicBezTo>
                  <a:pt x="71" y="45"/>
                  <a:pt x="68" y="46"/>
                  <a:pt x="65" y="47"/>
                </a:cubicBezTo>
                <a:cubicBezTo>
                  <a:pt x="59" y="48"/>
                  <a:pt x="55" y="51"/>
                  <a:pt x="51" y="56"/>
                </a:cubicBezTo>
                <a:cubicBezTo>
                  <a:pt x="47" y="61"/>
                  <a:pt x="45" y="66"/>
                  <a:pt x="45" y="72"/>
                </a:cubicBezTo>
                <a:close/>
                <a:moveTo>
                  <a:pt x="118" y="164"/>
                </a:moveTo>
                <a:cubicBezTo>
                  <a:pt x="118" y="162"/>
                  <a:pt x="117" y="160"/>
                  <a:pt x="117" y="158"/>
                </a:cubicBezTo>
                <a:cubicBezTo>
                  <a:pt x="117" y="157"/>
                  <a:pt x="117" y="155"/>
                  <a:pt x="117" y="154"/>
                </a:cubicBezTo>
                <a:cubicBezTo>
                  <a:pt x="117" y="153"/>
                  <a:pt x="117" y="152"/>
                  <a:pt x="117" y="150"/>
                </a:cubicBezTo>
                <a:cubicBezTo>
                  <a:pt x="117" y="149"/>
                  <a:pt x="118" y="147"/>
                  <a:pt x="118" y="145"/>
                </a:cubicBezTo>
                <a:cubicBezTo>
                  <a:pt x="105" y="134"/>
                  <a:pt x="105" y="134"/>
                  <a:pt x="105" y="134"/>
                </a:cubicBezTo>
                <a:cubicBezTo>
                  <a:pt x="107" y="128"/>
                  <a:pt x="110" y="123"/>
                  <a:pt x="114" y="118"/>
                </a:cubicBezTo>
                <a:cubicBezTo>
                  <a:pt x="130" y="124"/>
                  <a:pt x="130" y="124"/>
                  <a:pt x="130" y="124"/>
                </a:cubicBezTo>
                <a:cubicBezTo>
                  <a:pt x="135" y="119"/>
                  <a:pt x="141" y="116"/>
                  <a:pt x="147" y="115"/>
                </a:cubicBezTo>
                <a:cubicBezTo>
                  <a:pt x="149" y="98"/>
                  <a:pt x="149" y="98"/>
                  <a:pt x="149" y="98"/>
                </a:cubicBezTo>
                <a:cubicBezTo>
                  <a:pt x="152" y="97"/>
                  <a:pt x="155" y="97"/>
                  <a:pt x="159" y="97"/>
                </a:cubicBezTo>
                <a:cubicBezTo>
                  <a:pt x="162" y="97"/>
                  <a:pt x="165" y="97"/>
                  <a:pt x="168" y="98"/>
                </a:cubicBezTo>
                <a:cubicBezTo>
                  <a:pt x="171" y="115"/>
                  <a:pt x="171" y="115"/>
                  <a:pt x="171" y="115"/>
                </a:cubicBezTo>
                <a:cubicBezTo>
                  <a:pt x="177" y="116"/>
                  <a:pt x="182" y="119"/>
                  <a:pt x="187" y="124"/>
                </a:cubicBezTo>
                <a:cubicBezTo>
                  <a:pt x="203" y="118"/>
                  <a:pt x="203" y="118"/>
                  <a:pt x="203" y="118"/>
                </a:cubicBezTo>
                <a:cubicBezTo>
                  <a:pt x="207" y="123"/>
                  <a:pt x="210" y="128"/>
                  <a:pt x="212" y="134"/>
                </a:cubicBezTo>
                <a:cubicBezTo>
                  <a:pt x="199" y="145"/>
                  <a:pt x="199" y="145"/>
                  <a:pt x="199" y="145"/>
                </a:cubicBezTo>
                <a:cubicBezTo>
                  <a:pt x="200" y="148"/>
                  <a:pt x="200" y="151"/>
                  <a:pt x="200" y="154"/>
                </a:cubicBezTo>
                <a:cubicBezTo>
                  <a:pt x="200" y="157"/>
                  <a:pt x="200" y="160"/>
                  <a:pt x="199" y="164"/>
                </a:cubicBezTo>
                <a:cubicBezTo>
                  <a:pt x="212" y="175"/>
                  <a:pt x="212" y="175"/>
                  <a:pt x="212" y="175"/>
                </a:cubicBezTo>
                <a:cubicBezTo>
                  <a:pt x="210" y="180"/>
                  <a:pt x="207" y="186"/>
                  <a:pt x="203" y="191"/>
                </a:cubicBezTo>
                <a:cubicBezTo>
                  <a:pt x="187" y="185"/>
                  <a:pt x="187" y="185"/>
                  <a:pt x="187" y="185"/>
                </a:cubicBezTo>
                <a:cubicBezTo>
                  <a:pt x="182" y="189"/>
                  <a:pt x="177" y="192"/>
                  <a:pt x="171" y="194"/>
                </a:cubicBezTo>
                <a:cubicBezTo>
                  <a:pt x="168" y="211"/>
                  <a:pt x="168" y="211"/>
                  <a:pt x="168" y="211"/>
                </a:cubicBezTo>
                <a:cubicBezTo>
                  <a:pt x="165" y="212"/>
                  <a:pt x="162" y="212"/>
                  <a:pt x="159" y="212"/>
                </a:cubicBezTo>
                <a:cubicBezTo>
                  <a:pt x="155" y="212"/>
                  <a:pt x="152" y="212"/>
                  <a:pt x="149" y="211"/>
                </a:cubicBezTo>
                <a:cubicBezTo>
                  <a:pt x="147" y="194"/>
                  <a:pt x="147" y="194"/>
                  <a:pt x="147" y="194"/>
                </a:cubicBezTo>
                <a:cubicBezTo>
                  <a:pt x="141" y="193"/>
                  <a:pt x="135" y="189"/>
                  <a:pt x="130" y="185"/>
                </a:cubicBezTo>
                <a:cubicBezTo>
                  <a:pt x="114" y="191"/>
                  <a:pt x="114" y="191"/>
                  <a:pt x="114" y="191"/>
                </a:cubicBezTo>
                <a:cubicBezTo>
                  <a:pt x="110" y="186"/>
                  <a:pt x="107" y="180"/>
                  <a:pt x="105" y="175"/>
                </a:cubicBezTo>
                <a:lnTo>
                  <a:pt x="118" y="164"/>
                </a:lnTo>
                <a:close/>
                <a:moveTo>
                  <a:pt x="159" y="175"/>
                </a:moveTo>
                <a:cubicBezTo>
                  <a:pt x="164" y="175"/>
                  <a:pt x="169" y="173"/>
                  <a:pt x="173" y="169"/>
                </a:cubicBezTo>
                <a:cubicBezTo>
                  <a:pt x="177" y="165"/>
                  <a:pt x="179" y="160"/>
                  <a:pt x="179" y="154"/>
                </a:cubicBezTo>
                <a:cubicBezTo>
                  <a:pt x="179" y="149"/>
                  <a:pt x="177" y="144"/>
                  <a:pt x="173" y="140"/>
                </a:cubicBezTo>
                <a:cubicBezTo>
                  <a:pt x="169" y="135"/>
                  <a:pt x="164" y="133"/>
                  <a:pt x="159" y="133"/>
                </a:cubicBezTo>
                <a:cubicBezTo>
                  <a:pt x="153" y="133"/>
                  <a:pt x="148" y="135"/>
                  <a:pt x="144" y="140"/>
                </a:cubicBezTo>
                <a:cubicBezTo>
                  <a:pt x="140" y="144"/>
                  <a:pt x="138" y="149"/>
                  <a:pt x="138" y="154"/>
                </a:cubicBezTo>
                <a:cubicBezTo>
                  <a:pt x="138" y="160"/>
                  <a:pt x="140" y="165"/>
                  <a:pt x="144" y="169"/>
                </a:cubicBezTo>
                <a:cubicBezTo>
                  <a:pt x="148" y="173"/>
                  <a:pt x="153" y="175"/>
                  <a:pt x="159" y="17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34"/>
          <p:cNvSpPr txBox="1"/>
          <p:nvPr/>
        </p:nvSpPr>
        <p:spPr>
          <a:xfrm>
            <a:off x="499575" y="721650"/>
            <a:ext cx="3480300" cy="3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We use constraints to join two objects together. </a:t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0" name="Google Shape;35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637" y="3575423"/>
            <a:ext cx="1825500" cy="1026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2180" y="3596150"/>
            <a:ext cx="1756002" cy="98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7275" y="3573281"/>
            <a:ext cx="1756000" cy="98456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3" name="Google Shape;353;p34"/>
          <p:cNvGrpSpPr/>
          <p:nvPr/>
        </p:nvGrpSpPr>
        <p:grpSpPr>
          <a:xfrm>
            <a:off x="5758525" y="3573275"/>
            <a:ext cx="1756000" cy="984576"/>
            <a:chOff x="5765025" y="3803850"/>
            <a:chExt cx="1756000" cy="984576"/>
          </a:xfrm>
        </p:grpSpPr>
        <p:pic>
          <p:nvPicPr>
            <p:cNvPr id="354" name="Google Shape;354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765025" y="3803856"/>
              <a:ext cx="1756000" cy="9845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5" name="Google Shape;355;p34"/>
            <p:cNvPicPr preferRelativeResize="0"/>
            <p:nvPr/>
          </p:nvPicPr>
          <p:blipFill rotWithShape="1">
            <a:blip r:embed="rId6">
              <a:alphaModFix/>
            </a:blip>
            <a:srcRect b="0" l="0" r="22486" t="0"/>
            <a:stretch/>
          </p:blipFill>
          <p:spPr>
            <a:xfrm>
              <a:off x="5825330" y="3803850"/>
              <a:ext cx="1635383" cy="9845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6" name="Google Shape;356;p34"/>
          <p:cNvPicPr preferRelativeResize="0"/>
          <p:nvPr/>
        </p:nvPicPr>
        <p:blipFill rotWithShape="1">
          <a:blip r:embed="rId7">
            <a:alphaModFix/>
          </a:blip>
          <a:srcRect b="0" l="0" r="28057" t="9966"/>
          <a:stretch/>
        </p:blipFill>
        <p:spPr>
          <a:xfrm>
            <a:off x="7609775" y="3573250"/>
            <a:ext cx="1374301" cy="98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5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REVIEW: </a:t>
            </a:r>
            <a:r>
              <a:rPr lang="en-US"/>
              <a:t>OTHER </a:t>
            </a:r>
            <a:r>
              <a:rPr lang="en-US">
                <a:solidFill>
                  <a:schemeClr val="accent2"/>
                </a:solidFill>
              </a:rPr>
              <a:t>CONSTRAINTS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362" name="Google Shape;36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100" y="1029584"/>
            <a:ext cx="2226251" cy="132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0075" y="2790700"/>
            <a:ext cx="2226251" cy="1323221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5"/>
          <p:cNvSpPr txBox="1"/>
          <p:nvPr/>
        </p:nvSpPr>
        <p:spPr>
          <a:xfrm>
            <a:off x="7187698" y="1252452"/>
            <a:ext cx="1954200" cy="9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r>
              <a:rPr lang="en-US" sz="12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onstrain two attachments such that they are not separated from one another further than a specified distance.</a:t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5" name="Google Shape;365;p35"/>
          <p:cNvSpPr txBox="1"/>
          <p:nvPr/>
        </p:nvSpPr>
        <p:spPr>
          <a:xfrm>
            <a:off x="7185608" y="1029588"/>
            <a:ext cx="19584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ROPE CONSTRAINT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35"/>
          <p:cNvSpPr txBox="1"/>
          <p:nvPr/>
        </p:nvSpPr>
        <p:spPr>
          <a:xfrm>
            <a:off x="7189123" y="3067402"/>
            <a:ext cx="1954200" cy="9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Constrain two attachments at a fixed distance, but they can both rotate freely.</a:t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7" name="Google Shape;367;p35"/>
          <p:cNvSpPr txBox="1"/>
          <p:nvPr/>
        </p:nvSpPr>
        <p:spPr>
          <a:xfrm>
            <a:off x="7185608" y="2790713"/>
            <a:ext cx="19584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ROD CONSTRAINT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8" name="Google Shape;36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4202" y="1042088"/>
            <a:ext cx="3346699" cy="1876475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5"/>
          <p:cNvSpPr txBox="1"/>
          <p:nvPr/>
        </p:nvSpPr>
        <p:spPr>
          <a:xfrm>
            <a:off x="621950" y="3176775"/>
            <a:ext cx="4322400" cy="18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When using a Spring Constraint, the points on each part will have an equal and opposite applied force. </a:t>
            </a:r>
            <a:endParaRPr sz="12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String Constraints have a few special properties: </a:t>
            </a:r>
            <a:endParaRPr sz="12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0" name="Google Shape;370;p35"/>
          <p:cNvSpPr txBox="1"/>
          <p:nvPr/>
        </p:nvSpPr>
        <p:spPr>
          <a:xfrm>
            <a:off x="612433" y="3034276"/>
            <a:ext cx="19584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SPRING </a:t>
            </a: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CONSTRAINT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1" name="Google Shape;371;p35"/>
          <p:cNvSpPr txBox="1"/>
          <p:nvPr/>
        </p:nvSpPr>
        <p:spPr>
          <a:xfrm>
            <a:off x="976850" y="4054050"/>
            <a:ext cx="3159900" cy="10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ato"/>
              <a:buChar char="-"/>
            </a:pPr>
            <a:r>
              <a:rPr lang="en-US" sz="12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Damping </a:t>
            </a:r>
            <a:endParaRPr sz="12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ato"/>
              <a:buChar char="-"/>
            </a:pPr>
            <a:r>
              <a:rPr lang="en-US" sz="12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Stiffness</a:t>
            </a:r>
            <a:endParaRPr sz="12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ato"/>
              <a:buChar char="-"/>
            </a:pPr>
            <a:r>
              <a:rPr lang="en-US" sz="12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Limits </a:t>
            </a:r>
            <a:endParaRPr sz="12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6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INSPIRATION</a:t>
            </a:r>
            <a:r>
              <a:rPr lang="en-US"/>
              <a:t> FOR YOUR OBSTACLE COURSE GAME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77" name="Google Shape;377;p36"/>
          <p:cNvSpPr txBox="1"/>
          <p:nvPr/>
        </p:nvSpPr>
        <p:spPr>
          <a:xfrm>
            <a:off x="758326" y="5429804"/>
            <a:ext cx="22755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8" name="Google Shape;37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8275" y="959100"/>
            <a:ext cx="4267450" cy="3501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9" name="Google Shape;379;p36"/>
          <p:cNvCxnSpPr/>
          <p:nvPr/>
        </p:nvCxnSpPr>
        <p:spPr>
          <a:xfrm rot="10800000">
            <a:off x="6213950" y="2285700"/>
            <a:ext cx="1157100" cy="75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0" name="Google Shape;380;p36"/>
          <p:cNvSpPr txBox="1"/>
          <p:nvPr/>
        </p:nvSpPr>
        <p:spPr>
          <a:xfrm>
            <a:off x="7211700" y="2285700"/>
            <a:ext cx="19323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A block that rotates like a windmill, so your player has to time their jump in order to proceed. </a:t>
            </a:r>
            <a:endParaRPr sz="13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  <p:cxnSp>
        <p:nvCxnSpPr>
          <p:cNvPr id="381" name="Google Shape;381;p36"/>
          <p:cNvCxnSpPr>
            <a:stCxn id="382" idx="3"/>
          </p:cNvCxnSpPr>
          <p:nvPr/>
        </p:nvCxnSpPr>
        <p:spPr>
          <a:xfrm flipH="1" rot="10800000">
            <a:off x="2179475" y="1741900"/>
            <a:ext cx="1772400" cy="159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2" name="Google Shape;382;p36"/>
          <p:cNvSpPr txBox="1"/>
          <p:nvPr/>
        </p:nvSpPr>
        <p:spPr>
          <a:xfrm>
            <a:off x="81275" y="1254100"/>
            <a:ext cx="20982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Bricks joined together by rods that might fling around to attack your player and make them fall off the platform. </a:t>
            </a:r>
            <a:endParaRPr sz="13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  <p:cxnSp>
        <p:nvCxnSpPr>
          <p:cNvPr id="383" name="Google Shape;383;p36"/>
          <p:cNvCxnSpPr/>
          <p:nvPr/>
        </p:nvCxnSpPr>
        <p:spPr>
          <a:xfrm flipH="1" rot="10800000">
            <a:off x="2273850" y="2696425"/>
            <a:ext cx="891000" cy="1105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4" name="Google Shape;384;p36"/>
          <p:cNvSpPr txBox="1"/>
          <p:nvPr/>
        </p:nvSpPr>
        <p:spPr>
          <a:xfrm>
            <a:off x="81275" y="3165200"/>
            <a:ext cx="19323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Platform blocks tied to springs that suddenly drop if your player steps on it so they need to jump in order to survive. </a:t>
            </a:r>
            <a:endParaRPr sz="9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7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BUILDING THINGS WITH </a:t>
            </a:r>
            <a:r>
              <a:rPr lang="en-US">
                <a:solidFill>
                  <a:schemeClr val="accent2"/>
                </a:solidFill>
              </a:rPr>
              <a:t>CONSTRAINTS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90" name="Google Shape;390;p37"/>
          <p:cNvSpPr txBox="1"/>
          <p:nvPr>
            <p:ph idx="2" type="body"/>
          </p:nvPr>
        </p:nvSpPr>
        <p:spPr>
          <a:xfrm>
            <a:off x="593725" y="1081575"/>
            <a:ext cx="3646500" cy="33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rPr lang="en-US" sz="1400">
                <a:solidFill>
                  <a:srgbClr val="000000"/>
                </a:solidFill>
              </a:rPr>
              <a:t>When we start looking at building more sophisticated games and machines, things can get complicated really fast. 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rPr lang="en-US" sz="1400">
                <a:solidFill>
                  <a:srgbClr val="000000"/>
                </a:solidFill>
              </a:rPr>
              <a:t>In the real world, machines aren’t just made up of one constraint.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rPr lang="en-US" sz="1400">
                <a:solidFill>
                  <a:srgbClr val="000000"/>
                </a:solidFill>
              </a:rPr>
              <a:t>Often, we need to use multiple constraints (sometimes even hundreds) together to get machines to do stuff.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/>
          </a:p>
        </p:txBody>
      </p:sp>
      <p:pic>
        <p:nvPicPr>
          <p:cNvPr id="391" name="Google Shape;39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9350" y="1081575"/>
            <a:ext cx="2872670" cy="332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0800" y="2801375"/>
            <a:ext cx="1808376" cy="223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05-Modern Green Business Proposal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4B5050"/>
      </a:accent1>
      <a:accent2>
        <a:srgbClr val="55B441"/>
      </a:accent2>
      <a:accent3>
        <a:srgbClr val="6E7378"/>
      </a:accent3>
      <a:accent4>
        <a:srgbClr val="91969B"/>
      </a:accent4>
      <a:accent5>
        <a:srgbClr val="AAAFB4"/>
      </a:accent5>
      <a:accent6>
        <a:srgbClr val="DCE1E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